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72" r:id="rId12"/>
    <p:sldId id="274" r:id="rId13"/>
    <p:sldId id="278" r:id="rId14"/>
    <p:sldId id="273" r:id="rId15"/>
    <p:sldId id="262" r:id="rId16"/>
    <p:sldId id="263" r:id="rId17"/>
    <p:sldId id="264" r:id="rId18"/>
    <p:sldId id="265" r:id="rId19"/>
    <p:sldId id="267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47069-BE4F-4061-9560-DBFDBA799F4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</dgm:pt>
    <dgm:pt modelId="{21347E00-DE0B-4E3B-8CBA-206C826B5DDE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Разные мотивация и интересы</a:t>
          </a:r>
        </a:p>
      </dgm:t>
    </dgm:pt>
    <dgm:pt modelId="{FF2F738F-E755-43CE-91AD-FF4F65578EBC}" type="parTrans" cxnId="{D634BD36-12A4-4DA5-BF9C-2353DB16A17C}">
      <dgm:prSet/>
      <dgm:spPr/>
      <dgm:t>
        <a:bodyPr/>
        <a:lstStyle/>
        <a:p>
          <a:endParaRPr lang="ru-RU" sz="1800"/>
        </a:p>
      </dgm:t>
    </dgm:pt>
    <dgm:pt modelId="{171F0212-E324-462D-A593-17368DA112B0}" type="sibTrans" cxnId="{D634BD36-12A4-4DA5-BF9C-2353DB16A17C}">
      <dgm:prSet custT="1"/>
      <dgm:spPr/>
      <dgm:t>
        <a:bodyPr/>
        <a:lstStyle/>
        <a:p>
          <a:endParaRPr lang="ru-RU" sz="1800"/>
        </a:p>
      </dgm:t>
    </dgm:pt>
    <dgm:pt modelId="{C27CB41A-B9A2-48C9-AD9E-719F4B407CD9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Нежелание участвовать в решении проблем</a:t>
          </a:r>
        </a:p>
      </dgm:t>
    </dgm:pt>
    <dgm:pt modelId="{495A5221-500A-48B9-89F2-69CE2AB7C221}" type="parTrans" cxnId="{FDC5AD17-AA8C-44D9-936B-0E23DE5C5798}">
      <dgm:prSet/>
      <dgm:spPr/>
      <dgm:t>
        <a:bodyPr/>
        <a:lstStyle/>
        <a:p>
          <a:endParaRPr lang="ru-RU" sz="1800"/>
        </a:p>
      </dgm:t>
    </dgm:pt>
    <dgm:pt modelId="{5A4A250B-BA60-47B8-BA36-26725D51BB42}" type="sibTrans" cxnId="{FDC5AD17-AA8C-44D9-936B-0E23DE5C5798}">
      <dgm:prSet custT="1"/>
      <dgm:spPr/>
      <dgm:t>
        <a:bodyPr/>
        <a:lstStyle/>
        <a:p>
          <a:endParaRPr lang="ru-RU" sz="1800"/>
        </a:p>
      </dgm:t>
    </dgm:pt>
    <dgm:pt modelId="{F76A937F-467C-4E93-831A-765804B1E1BD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Неумение понимать друг друга</a:t>
          </a:r>
        </a:p>
      </dgm:t>
    </dgm:pt>
    <dgm:pt modelId="{36616BA1-2AC8-48A0-96EA-980CC2634E56}" type="parTrans" cxnId="{4C45802E-7A3E-4AFC-BDA7-1F2EA933BBFC}">
      <dgm:prSet/>
      <dgm:spPr/>
      <dgm:t>
        <a:bodyPr/>
        <a:lstStyle/>
        <a:p>
          <a:endParaRPr lang="ru-RU" sz="1800"/>
        </a:p>
      </dgm:t>
    </dgm:pt>
    <dgm:pt modelId="{80E798E8-CD1B-401B-B33B-5A758BAC481B}" type="sibTrans" cxnId="{4C45802E-7A3E-4AFC-BDA7-1F2EA933BBFC}">
      <dgm:prSet custT="1"/>
      <dgm:spPr/>
      <dgm:t>
        <a:bodyPr/>
        <a:lstStyle/>
        <a:p>
          <a:endParaRPr lang="ru-RU" sz="1800"/>
        </a:p>
      </dgm:t>
    </dgm:pt>
    <dgm:pt modelId="{97FD4483-E510-45C2-849E-A140213C50E6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Неумение слышать и слушать</a:t>
          </a:r>
        </a:p>
      </dgm:t>
    </dgm:pt>
    <dgm:pt modelId="{BDEDCDD5-C650-43D7-BF94-8F4686BD1256}" type="parTrans" cxnId="{CD48B3E6-1F7B-4278-8AF6-2EA18DAAA3B5}">
      <dgm:prSet/>
      <dgm:spPr/>
      <dgm:t>
        <a:bodyPr/>
        <a:lstStyle/>
        <a:p>
          <a:endParaRPr lang="ru-RU" sz="1800"/>
        </a:p>
      </dgm:t>
    </dgm:pt>
    <dgm:pt modelId="{B5674B4D-93DB-4C8C-ACFB-FA33C4C18C90}" type="sibTrans" cxnId="{CD48B3E6-1F7B-4278-8AF6-2EA18DAAA3B5}">
      <dgm:prSet custT="1"/>
      <dgm:spPr/>
      <dgm:t>
        <a:bodyPr/>
        <a:lstStyle/>
        <a:p>
          <a:endParaRPr lang="ru-RU" sz="1800"/>
        </a:p>
      </dgm:t>
    </dgm:pt>
    <dgm:pt modelId="{51D1F9BE-FE83-4C78-BDCB-0D5DDBC562AD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Отсутствие </a:t>
          </a:r>
          <a:r>
            <a:rPr lang="ru-RU" sz="1800" dirty="0" err="1">
              <a:solidFill>
                <a:schemeClr val="tx1"/>
              </a:solidFill>
            </a:rPr>
            <a:t>вовлечённости</a:t>
          </a:r>
          <a:r>
            <a:rPr lang="ru-RU" sz="1800" dirty="0">
              <a:solidFill>
                <a:schemeClr val="tx1"/>
              </a:solidFill>
            </a:rPr>
            <a:t> в процесс</a:t>
          </a:r>
        </a:p>
      </dgm:t>
    </dgm:pt>
    <dgm:pt modelId="{4210FCCF-EC42-4982-87AB-04C2B540492E}" type="parTrans" cxnId="{AC1E248D-BCE2-4976-BEA8-8BC898488223}">
      <dgm:prSet/>
      <dgm:spPr/>
      <dgm:t>
        <a:bodyPr/>
        <a:lstStyle/>
        <a:p>
          <a:endParaRPr lang="ru-RU" sz="1800"/>
        </a:p>
      </dgm:t>
    </dgm:pt>
    <dgm:pt modelId="{90A1618C-B13E-444F-9A06-775DF5F076DC}" type="sibTrans" cxnId="{AC1E248D-BCE2-4976-BEA8-8BC898488223}">
      <dgm:prSet custT="1"/>
      <dgm:spPr/>
      <dgm:t>
        <a:bodyPr/>
        <a:lstStyle/>
        <a:p>
          <a:endParaRPr lang="ru-RU" sz="1800"/>
        </a:p>
      </dgm:t>
    </dgm:pt>
    <dgm:pt modelId="{124612C5-1FF1-452B-B4F8-B72567F3FA0D}" type="pres">
      <dgm:prSet presAssocID="{2AC47069-BE4F-4061-9560-DBFDBA799F48}" presName="cycle" presStyleCnt="0">
        <dgm:presLayoutVars>
          <dgm:dir/>
          <dgm:resizeHandles val="exact"/>
        </dgm:presLayoutVars>
      </dgm:prSet>
      <dgm:spPr/>
    </dgm:pt>
    <dgm:pt modelId="{47A351A4-569E-48C8-96A4-2E0A376E724D}" type="pres">
      <dgm:prSet presAssocID="{21347E00-DE0B-4E3B-8CBA-206C826B5DDE}" presName="node" presStyleLbl="node1" presStyleIdx="0" presStyleCnt="5" custScaleX="135201" custScaleY="109928" custRadScaleRad="91526" custRadScaleInc="7883">
        <dgm:presLayoutVars>
          <dgm:bulletEnabled val="1"/>
        </dgm:presLayoutVars>
      </dgm:prSet>
      <dgm:spPr/>
    </dgm:pt>
    <dgm:pt modelId="{C3F5F721-4528-4F0B-9219-382046932ED2}" type="pres">
      <dgm:prSet presAssocID="{171F0212-E324-462D-A593-17368DA112B0}" presName="sibTrans" presStyleLbl="sibTrans2D1" presStyleIdx="0" presStyleCnt="5"/>
      <dgm:spPr/>
    </dgm:pt>
    <dgm:pt modelId="{D85BC50D-A77D-476F-B5C1-757AE91B0393}" type="pres">
      <dgm:prSet presAssocID="{171F0212-E324-462D-A593-17368DA112B0}" presName="connectorText" presStyleLbl="sibTrans2D1" presStyleIdx="0" presStyleCnt="5"/>
      <dgm:spPr/>
    </dgm:pt>
    <dgm:pt modelId="{59A90C8B-B2F4-46C4-94E8-7E8188B64A95}" type="pres">
      <dgm:prSet presAssocID="{F76A937F-467C-4E93-831A-765804B1E1BD}" presName="node" presStyleLbl="node1" presStyleIdx="1" presStyleCnt="5" custScaleX="124660" custScaleY="112410" custRadScaleRad="117265" custRadScaleInc="1679">
        <dgm:presLayoutVars>
          <dgm:bulletEnabled val="1"/>
        </dgm:presLayoutVars>
      </dgm:prSet>
      <dgm:spPr/>
    </dgm:pt>
    <dgm:pt modelId="{E4CCA15A-8C7C-45D1-8F5F-BEDE4407DE9E}" type="pres">
      <dgm:prSet presAssocID="{80E798E8-CD1B-401B-B33B-5A758BAC481B}" presName="sibTrans" presStyleLbl="sibTrans2D1" presStyleIdx="1" presStyleCnt="5"/>
      <dgm:spPr/>
    </dgm:pt>
    <dgm:pt modelId="{19D9CDC7-11B8-464B-BBAA-382A1959C1D0}" type="pres">
      <dgm:prSet presAssocID="{80E798E8-CD1B-401B-B33B-5A758BAC481B}" presName="connectorText" presStyleLbl="sibTrans2D1" presStyleIdx="1" presStyleCnt="5"/>
      <dgm:spPr/>
    </dgm:pt>
    <dgm:pt modelId="{9FB7CA9F-63C1-40AF-98B1-46D03CBA22D9}" type="pres">
      <dgm:prSet presAssocID="{51D1F9BE-FE83-4C78-BDCB-0D5DDBC562AD}" presName="node" presStyleLbl="node1" presStyleIdx="2" presStyleCnt="5" custScaleX="147205" custScaleY="107293" custRadScaleRad="118801" custRadScaleInc="-29541">
        <dgm:presLayoutVars>
          <dgm:bulletEnabled val="1"/>
        </dgm:presLayoutVars>
      </dgm:prSet>
      <dgm:spPr/>
    </dgm:pt>
    <dgm:pt modelId="{AF801AC1-17E1-4C8E-A9DC-4A24F1A7BBBC}" type="pres">
      <dgm:prSet presAssocID="{90A1618C-B13E-444F-9A06-775DF5F076DC}" presName="sibTrans" presStyleLbl="sibTrans2D1" presStyleIdx="2" presStyleCnt="5"/>
      <dgm:spPr/>
    </dgm:pt>
    <dgm:pt modelId="{02E31D5E-B395-4F24-9417-E73AF6A33F16}" type="pres">
      <dgm:prSet presAssocID="{90A1618C-B13E-444F-9A06-775DF5F076DC}" presName="connectorText" presStyleLbl="sibTrans2D1" presStyleIdx="2" presStyleCnt="5"/>
      <dgm:spPr/>
    </dgm:pt>
    <dgm:pt modelId="{ABD90E72-15B6-45D9-806C-324A88449AB1}" type="pres">
      <dgm:prSet presAssocID="{97FD4483-E510-45C2-849E-A140213C50E6}" presName="node" presStyleLbl="node1" presStyleIdx="3" presStyleCnt="5" custScaleX="148216" custScaleY="111750" custRadScaleRad="104832" custRadScaleInc="14083">
        <dgm:presLayoutVars>
          <dgm:bulletEnabled val="1"/>
        </dgm:presLayoutVars>
      </dgm:prSet>
      <dgm:spPr/>
    </dgm:pt>
    <dgm:pt modelId="{8C4E80C7-AD1D-487D-B9C4-63ADF386FD69}" type="pres">
      <dgm:prSet presAssocID="{B5674B4D-93DB-4C8C-ACFB-FA33C4C18C90}" presName="sibTrans" presStyleLbl="sibTrans2D1" presStyleIdx="3" presStyleCnt="5"/>
      <dgm:spPr/>
    </dgm:pt>
    <dgm:pt modelId="{AFA17BC6-A18A-4CB9-A9D9-9913537D0A62}" type="pres">
      <dgm:prSet presAssocID="{B5674B4D-93DB-4C8C-ACFB-FA33C4C18C90}" presName="connectorText" presStyleLbl="sibTrans2D1" presStyleIdx="3" presStyleCnt="5"/>
      <dgm:spPr/>
    </dgm:pt>
    <dgm:pt modelId="{B1D5D0DB-1F2B-4791-B6F6-62981724ABC4}" type="pres">
      <dgm:prSet presAssocID="{C27CB41A-B9A2-48C9-AD9E-719F4B407CD9}" presName="node" presStyleLbl="node1" presStyleIdx="4" presStyleCnt="5" custScaleX="129598" custScaleY="115138" custRadScaleRad="106219" custRadScaleInc="-20983">
        <dgm:presLayoutVars>
          <dgm:bulletEnabled val="1"/>
        </dgm:presLayoutVars>
      </dgm:prSet>
      <dgm:spPr/>
    </dgm:pt>
    <dgm:pt modelId="{C6154D9C-BDED-452E-857C-04AFBF33B04C}" type="pres">
      <dgm:prSet presAssocID="{5A4A250B-BA60-47B8-BA36-26725D51BB42}" presName="sibTrans" presStyleLbl="sibTrans2D1" presStyleIdx="4" presStyleCnt="5"/>
      <dgm:spPr/>
    </dgm:pt>
    <dgm:pt modelId="{0F89784C-7B9B-449E-AB99-BE7D46B5B6F9}" type="pres">
      <dgm:prSet presAssocID="{5A4A250B-BA60-47B8-BA36-26725D51BB42}" presName="connectorText" presStyleLbl="sibTrans2D1" presStyleIdx="4" presStyleCnt="5"/>
      <dgm:spPr/>
    </dgm:pt>
  </dgm:ptLst>
  <dgm:cxnLst>
    <dgm:cxn modelId="{DC94B511-DBB5-4258-A652-FA7E7EC0EDC5}" type="presOf" srcId="{171F0212-E324-462D-A593-17368DA112B0}" destId="{D85BC50D-A77D-476F-B5C1-757AE91B0393}" srcOrd="1" destOrd="0" presId="urn:microsoft.com/office/officeart/2005/8/layout/cycle2"/>
    <dgm:cxn modelId="{FDC5AD17-AA8C-44D9-936B-0E23DE5C5798}" srcId="{2AC47069-BE4F-4061-9560-DBFDBA799F48}" destId="{C27CB41A-B9A2-48C9-AD9E-719F4B407CD9}" srcOrd="4" destOrd="0" parTransId="{495A5221-500A-48B9-89F2-69CE2AB7C221}" sibTransId="{5A4A250B-BA60-47B8-BA36-26725D51BB42}"/>
    <dgm:cxn modelId="{B97B5219-3B23-4BFD-92C5-92CE6B968CDE}" type="presOf" srcId="{80E798E8-CD1B-401B-B33B-5A758BAC481B}" destId="{19D9CDC7-11B8-464B-BBAA-382A1959C1D0}" srcOrd="1" destOrd="0" presId="urn:microsoft.com/office/officeart/2005/8/layout/cycle2"/>
    <dgm:cxn modelId="{05638521-7D66-46A0-9B60-2C73C50AC908}" type="presOf" srcId="{51D1F9BE-FE83-4C78-BDCB-0D5DDBC562AD}" destId="{9FB7CA9F-63C1-40AF-98B1-46D03CBA22D9}" srcOrd="0" destOrd="0" presId="urn:microsoft.com/office/officeart/2005/8/layout/cycle2"/>
    <dgm:cxn modelId="{4C45802E-7A3E-4AFC-BDA7-1F2EA933BBFC}" srcId="{2AC47069-BE4F-4061-9560-DBFDBA799F48}" destId="{F76A937F-467C-4E93-831A-765804B1E1BD}" srcOrd="1" destOrd="0" parTransId="{36616BA1-2AC8-48A0-96EA-980CC2634E56}" sibTransId="{80E798E8-CD1B-401B-B33B-5A758BAC481B}"/>
    <dgm:cxn modelId="{76B32630-CB7E-4DEF-A0E2-C09F36B72356}" type="presOf" srcId="{80E798E8-CD1B-401B-B33B-5A758BAC481B}" destId="{E4CCA15A-8C7C-45D1-8F5F-BEDE4407DE9E}" srcOrd="0" destOrd="0" presId="urn:microsoft.com/office/officeart/2005/8/layout/cycle2"/>
    <dgm:cxn modelId="{61BB3E32-E659-4020-B489-A668232073D8}" type="presOf" srcId="{90A1618C-B13E-444F-9A06-775DF5F076DC}" destId="{AF801AC1-17E1-4C8E-A9DC-4A24F1A7BBBC}" srcOrd="0" destOrd="0" presId="urn:microsoft.com/office/officeart/2005/8/layout/cycle2"/>
    <dgm:cxn modelId="{D634BD36-12A4-4DA5-BF9C-2353DB16A17C}" srcId="{2AC47069-BE4F-4061-9560-DBFDBA799F48}" destId="{21347E00-DE0B-4E3B-8CBA-206C826B5DDE}" srcOrd="0" destOrd="0" parTransId="{FF2F738F-E755-43CE-91AD-FF4F65578EBC}" sibTransId="{171F0212-E324-462D-A593-17368DA112B0}"/>
    <dgm:cxn modelId="{9A741F3B-5AC7-45A0-A590-87DFC03F85B9}" type="presOf" srcId="{90A1618C-B13E-444F-9A06-775DF5F076DC}" destId="{02E31D5E-B395-4F24-9417-E73AF6A33F16}" srcOrd="1" destOrd="0" presId="urn:microsoft.com/office/officeart/2005/8/layout/cycle2"/>
    <dgm:cxn modelId="{C5229E3D-864A-4451-87AE-2E71504DB17F}" type="presOf" srcId="{5A4A250B-BA60-47B8-BA36-26725D51BB42}" destId="{0F89784C-7B9B-449E-AB99-BE7D46B5B6F9}" srcOrd="1" destOrd="0" presId="urn:microsoft.com/office/officeart/2005/8/layout/cycle2"/>
    <dgm:cxn modelId="{7CF81869-8EE8-42D6-8BDB-B0B53032B419}" type="presOf" srcId="{171F0212-E324-462D-A593-17368DA112B0}" destId="{C3F5F721-4528-4F0B-9219-382046932ED2}" srcOrd="0" destOrd="0" presId="urn:microsoft.com/office/officeart/2005/8/layout/cycle2"/>
    <dgm:cxn modelId="{399B4480-490B-4964-AA13-0DA83A51B934}" type="presOf" srcId="{21347E00-DE0B-4E3B-8CBA-206C826B5DDE}" destId="{47A351A4-569E-48C8-96A4-2E0A376E724D}" srcOrd="0" destOrd="0" presId="urn:microsoft.com/office/officeart/2005/8/layout/cycle2"/>
    <dgm:cxn modelId="{40548A8A-439B-443F-A943-0C9D77702AAC}" type="presOf" srcId="{C27CB41A-B9A2-48C9-AD9E-719F4B407CD9}" destId="{B1D5D0DB-1F2B-4791-B6F6-62981724ABC4}" srcOrd="0" destOrd="0" presId="urn:microsoft.com/office/officeart/2005/8/layout/cycle2"/>
    <dgm:cxn modelId="{D7B4448B-7701-41BB-9765-DD30D5847059}" type="presOf" srcId="{97FD4483-E510-45C2-849E-A140213C50E6}" destId="{ABD90E72-15B6-45D9-806C-324A88449AB1}" srcOrd="0" destOrd="0" presId="urn:microsoft.com/office/officeart/2005/8/layout/cycle2"/>
    <dgm:cxn modelId="{AC1E248D-BCE2-4976-BEA8-8BC898488223}" srcId="{2AC47069-BE4F-4061-9560-DBFDBA799F48}" destId="{51D1F9BE-FE83-4C78-BDCB-0D5DDBC562AD}" srcOrd="2" destOrd="0" parTransId="{4210FCCF-EC42-4982-87AB-04C2B540492E}" sibTransId="{90A1618C-B13E-444F-9A06-775DF5F076DC}"/>
    <dgm:cxn modelId="{15A2A89B-7685-40C2-976B-A61693ABC7B1}" type="presOf" srcId="{F76A937F-467C-4E93-831A-765804B1E1BD}" destId="{59A90C8B-B2F4-46C4-94E8-7E8188B64A95}" srcOrd="0" destOrd="0" presId="urn:microsoft.com/office/officeart/2005/8/layout/cycle2"/>
    <dgm:cxn modelId="{4779E3A0-B0A6-41CC-A277-A59AA316A594}" type="presOf" srcId="{2AC47069-BE4F-4061-9560-DBFDBA799F48}" destId="{124612C5-1FF1-452B-B4F8-B72567F3FA0D}" srcOrd="0" destOrd="0" presId="urn:microsoft.com/office/officeart/2005/8/layout/cycle2"/>
    <dgm:cxn modelId="{16B025D5-7DBA-496A-9137-BFD361463188}" type="presOf" srcId="{B5674B4D-93DB-4C8C-ACFB-FA33C4C18C90}" destId="{AFA17BC6-A18A-4CB9-A9D9-9913537D0A62}" srcOrd="1" destOrd="0" presId="urn:microsoft.com/office/officeart/2005/8/layout/cycle2"/>
    <dgm:cxn modelId="{B1665DDD-1140-4145-B08F-1C051458DF79}" type="presOf" srcId="{B5674B4D-93DB-4C8C-ACFB-FA33C4C18C90}" destId="{8C4E80C7-AD1D-487D-B9C4-63ADF386FD69}" srcOrd="0" destOrd="0" presId="urn:microsoft.com/office/officeart/2005/8/layout/cycle2"/>
    <dgm:cxn modelId="{8DD3CBDE-E394-48EA-8948-6A2B2860911D}" type="presOf" srcId="{5A4A250B-BA60-47B8-BA36-26725D51BB42}" destId="{C6154D9C-BDED-452E-857C-04AFBF33B04C}" srcOrd="0" destOrd="0" presId="urn:microsoft.com/office/officeart/2005/8/layout/cycle2"/>
    <dgm:cxn modelId="{CD48B3E6-1F7B-4278-8AF6-2EA18DAAA3B5}" srcId="{2AC47069-BE4F-4061-9560-DBFDBA799F48}" destId="{97FD4483-E510-45C2-849E-A140213C50E6}" srcOrd="3" destOrd="0" parTransId="{BDEDCDD5-C650-43D7-BF94-8F4686BD1256}" sibTransId="{B5674B4D-93DB-4C8C-ACFB-FA33C4C18C90}"/>
    <dgm:cxn modelId="{BE6C4844-9228-4D49-9D13-719FCEA10333}" type="presParOf" srcId="{124612C5-1FF1-452B-B4F8-B72567F3FA0D}" destId="{47A351A4-569E-48C8-96A4-2E0A376E724D}" srcOrd="0" destOrd="0" presId="urn:microsoft.com/office/officeart/2005/8/layout/cycle2"/>
    <dgm:cxn modelId="{C1DD3F47-FC1E-4AC5-8FF6-F91E6E3A29C6}" type="presParOf" srcId="{124612C5-1FF1-452B-B4F8-B72567F3FA0D}" destId="{C3F5F721-4528-4F0B-9219-382046932ED2}" srcOrd="1" destOrd="0" presId="urn:microsoft.com/office/officeart/2005/8/layout/cycle2"/>
    <dgm:cxn modelId="{4BBA1AAC-93B9-4493-8334-9BACFC80D729}" type="presParOf" srcId="{C3F5F721-4528-4F0B-9219-382046932ED2}" destId="{D85BC50D-A77D-476F-B5C1-757AE91B0393}" srcOrd="0" destOrd="0" presId="urn:microsoft.com/office/officeart/2005/8/layout/cycle2"/>
    <dgm:cxn modelId="{64D9E024-AF30-49C4-9614-B49C1168A3B4}" type="presParOf" srcId="{124612C5-1FF1-452B-B4F8-B72567F3FA0D}" destId="{59A90C8B-B2F4-46C4-94E8-7E8188B64A95}" srcOrd="2" destOrd="0" presId="urn:microsoft.com/office/officeart/2005/8/layout/cycle2"/>
    <dgm:cxn modelId="{128B04D4-4B73-457A-9882-50B18B8FDB24}" type="presParOf" srcId="{124612C5-1FF1-452B-B4F8-B72567F3FA0D}" destId="{E4CCA15A-8C7C-45D1-8F5F-BEDE4407DE9E}" srcOrd="3" destOrd="0" presId="urn:microsoft.com/office/officeart/2005/8/layout/cycle2"/>
    <dgm:cxn modelId="{D5576D6A-6F2F-44AC-A2F4-32317AFD7827}" type="presParOf" srcId="{E4CCA15A-8C7C-45D1-8F5F-BEDE4407DE9E}" destId="{19D9CDC7-11B8-464B-BBAA-382A1959C1D0}" srcOrd="0" destOrd="0" presId="urn:microsoft.com/office/officeart/2005/8/layout/cycle2"/>
    <dgm:cxn modelId="{E8C20674-6FA6-43C6-83E0-05F97F32E753}" type="presParOf" srcId="{124612C5-1FF1-452B-B4F8-B72567F3FA0D}" destId="{9FB7CA9F-63C1-40AF-98B1-46D03CBA22D9}" srcOrd="4" destOrd="0" presId="urn:microsoft.com/office/officeart/2005/8/layout/cycle2"/>
    <dgm:cxn modelId="{4220FA6D-FFC3-4BED-AE41-54B2697F77E6}" type="presParOf" srcId="{124612C5-1FF1-452B-B4F8-B72567F3FA0D}" destId="{AF801AC1-17E1-4C8E-A9DC-4A24F1A7BBBC}" srcOrd="5" destOrd="0" presId="urn:microsoft.com/office/officeart/2005/8/layout/cycle2"/>
    <dgm:cxn modelId="{DC184644-0240-4A81-862F-57271FE0D121}" type="presParOf" srcId="{AF801AC1-17E1-4C8E-A9DC-4A24F1A7BBBC}" destId="{02E31D5E-B395-4F24-9417-E73AF6A33F16}" srcOrd="0" destOrd="0" presId="urn:microsoft.com/office/officeart/2005/8/layout/cycle2"/>
    <dgm:cxn modelId="{99438B27-976F-45EF-AB15-E4F1E0437419}" type="presParOf" srcId="{124612C5-1FF1-452B-B4F8-B72567F3FA0D}" destId="{ABD90E72-15B6-45D9-806C-324A88449AB1}" srcOrd="6" destOrd="0" presId="urn:microsoft.com/office/officeart/2005/8/layout/cycle2"/>
    <dgm:cxn modelId="{574F01FE-5493-4D5E-A94C-125DB276435A}" type="presParOf" srcId="{124612C5-1FF1-452B-B4F8-B72567F3FA0D}" destId="{8C4E80C7-AD1D-487D-B9C4-63ADF386FD69}" srcOrd="7" destOrd="0" presId="urn:microsoft.com/office/officeart/2005/8/layout/cycle2"/>
    <dgm:cxn modelId="{0FC31894-5EA0-4B41-B3CA-E6ACC209B3B5}" type="presParOf" srcId="{8C4E80C7-AD1D-487D-B9C4-63ADF386FD69}" destId="{AFA17BC6-A18A-4CB9-A9D9-9913537D0A62}" srcOrd="0" destOrd="0" presId="urn:microsoft.com/office/officeart/2005/8/layout/cycle2"/>
    <dgm:cxn modelId="{03BB909F-CFB2-48A2-8F12-4FBC57830E1E}" type="presParOf" srcId="{124612C5-1FF1-452B-B4F8-B72567F3FA0D}" destId="{B1D5D0DB-1F2B-4791-B6F6-62981724ABC4}" srcOrd="8" destOrd="0" presId="urn:microsoft.com/office/officeart/2005/8/layout/cycle2"/>
    <dgm:cxn modelId="{C89F16E5-5EA3-4BDE-A29E-94E9B28776AE}" type="presParOf" srcId="{124612C5-1FF1-452B-B4F8-B72567F3FA0D}" destId="{C6154D9C-BDED-452E-857C-04AFBF33B04C}" srcOrd="9" destOrd="0" presId="urn:microsoft.com/office/officeart/2005/8/layout/cycle2"/>
    <dgm:cxn modelId="{A34CD5ED-4820-4ED4-B02A-F47EC55BAD25}" type="presParOf" srcId="{C6154D9C-BDED-452E-857C-04AFBF33B04C}" destId="{0F89784C-7B9B-449E-AB99-BE7D46B5B6F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869C01-E7A2-4C49-B1A5-3ACDFEFA8F90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BB35F2-8C3B-4F9F-9B0A-727064F87880}">
      <dgm:prSet phldrT="[Текст]" custT="1"/>
      <dgm:spPr/>
      <dgm:t>
        <a:bodyPr/>
        <a:lstStyle/>
        <a:p>
          <a:r>
            <a:rPr lang="ru-RU" sz="2400" dirty="0"/>
            <a:t>Командование</a:t>
          </a:r>
        </a:p>
      </dgm:t>
    </dgm:pt>
    <dgm:pt modelId="{2A779E07-F8EC-4C6A-87AA-50791CF6D5D7}" type="parTrans" cxnId="{217A1DDC-E245-4786-AC78-360B5C658D92}">
      <dgm:prSet/>
      <dgm:spPr/>
      <dgm:t>
        <a:bodyPr/>
        <a:lstStyle/>
        <a:p>
          <a:endParaRPr lang="ru-RU"/>
        </a:p>
      </dgm:t>
    </dgm:pt>
    <dgm:pt modelId="{4871F0AF-1EF2-4C60-BE7C-FBA38F819838}" type="sibTrans" cxnId="{217A1DDC-E245-4786-AC78-360B5C658D92}">
      <dgm:prSet/>
      <dgm:spPr/>
      <dgm:t>
        <a:bodyPr/>
        <a:lstStyle/>
        <a:p>
          <a:endParaRPr lang="ru-RU"/>
        </a:p>
      </dgm:t>
    </dgm:pt>
    <dgm:pt modelId="{081D168E-EDEC-48E6-932E-3D4753B96884}">
      <dgm:prSet phldrT="[Текст]" custT="1"/>
      <dgm:spPr/>
      <dgm:t>
        <a:bodyPr/>
        <a:lstStyle/>
        <a:p>
          <a:r>
            <a:rPr lang="ru-RU" sz="2000" dirty="0"/>
            <a:t>«По моей инициативе мы запускаем новый продукт. Для успешного запуска, вам необходимо сделать следующее…»</a:t>
          </a:r>
        </a:p>
      </dgm:t>
    </dgm:pt>
    <dgm:pt modelId="{2F87B5EB-EB8D-4780-8591-55CF55DAA289}" type="parTrans" cxnId="{914702B7-7115-4FBD-A543-2D36918E927D}">
      <dgm:prSet/>
      <dgm:spPr/>
      <dgm:t>
        <a:bodyPr/>
        <a:lstStyle/>
        <a:p>
          <a:endParaRPr lang="ru-RU"/>
        </a:p>
      </dgm:t>
    </dgm:pt>
    <dgm:pt modelId="{78B486E4-EFD6-4516-9C33-406C16003357}" type="sibTrans" cxnId="{914702B7-7115-4FBD-A543-2D36918E927D}">
      <dgm:prSet/>
      <dgm:spPr/>
      <dgm:t>
        <a:bodyPr/>
        <a:lstStyle/>
        <a:p>
          <a:endParaRPr lang="ru-RU"/>
        </a:p>
      </dgm:t>
    </dgm:pt>
    <dgm:pt modelId="{EBFFE8A8-79D0-47A3-9438-5397EB7747B2}">
      <dgm:prSet phldrT="[Текст]" custT="1"/>
      <dgm:spPr/>
      <dgm:t>
        <a:bodyPr/>
        <a:lstStyle/>
        <a:p>
          <a:r>
            <a:rPr lang="ru-RU" sz="2400" dirty="0"/>
            <a:t>Менторство</a:t>
          </a:r>
        </a:p>
      </dgm:t>
    </dgm:pt>
    <dgm:pt modelId="{E156976B-72B7-4084-B486-43B77D6772C6}" type="parTrans" cxnId="{6BAAC7FA-FE8D-4C2F-B49F-A0FCBA75B336}">
      <dgm:prSet/>
      <dgm:spPr/>
      <dgm:t>
        <a:bodyPr/>
        <a:lstStyle/>
        <a:p>
          <a:endParaRPr lang="ru-RU"/>
        </a:p>
      </dgm:t>
    </dgm:pt>
    <dgm:pt modelId="{63E73B7B-BA1D-4E8B-81D1-AFE6C27A92DB}" type="sibTrans" cxnId="{6BAAC7FA-FE8D-4C2F-B49F-A0FCBA75B336}">
      <dgm:prSet/>
      <dgm:spPr/>
      <dgm:t>
        <a:bodyPr/>
        <a:lstStyle/>
        <a:p>
          <a:endParaRPr lang="ru-RU"/>
        </a:p>
      </dgm:t>
    </dgm:pt>
    <dgm:pt modelId="{B82AE52C-8D6E-4DB7-BF9B-A6158D022616}">
      <dgm:prSet phldrT="[Текст]" custT="1"/>
      <dgm:spPr/>
      <dgm:t>
        <a:bodyPr/>
        <a:lstStyle/>
        <a:p>
          <a:r>
            <a:rPr lang="ru-RU" sz="1800" dirty="0"/>
            <a:t>«По моей инициативе мы запускаем новый продукт. Почему это важно? Сейчас я подробно расскажу, как вы можете помочь подготовить его к релизу.»</a:t>
          </a:r>
        </a:p>
      </dgm:t>
    </dgm:pt>
    <dgm:pt modelId="{1305D50B-BAC9-459F-B5AA-FCB6528CA491}" type="parTrans" cxnId="{EE855A0A-4964-4967-9D16-C1A84FBA8069}">
      <dgm:prSet/>
      <dgm:spPr/>
      <dgm:t>
        <a:bodyPr/>
        <a:lstStyle/>
        <a:p>
          <a:endParaRPr lang="ru-RU"/>
        </a:p>
      </dgm:t>
    </dgm:pt>
    <dgm:pt modelId="{2290A115-AE8C-4297-89EF-804893E59CC9}" type="sibTrans" cxnId="{EE855A0A-4964-4967-9D16-C1A84FBA8069}">
      <dgm:prSet/>
      <dgm:spPr/>
      <dgm:t>
        <a:bodyPr/>
        <a:lstStyle/>
        <a:p>
          <a:endParaRPr lang="ru-RU"/>
        </a:p>
      </dgm:t>
    </dgm:pt>
    <dgm:pt modelId="{FF423BEE-21FE-4CB9-8012-D3F894639FF6}">
      <dgm:prSet phldrT="[Текст]" custT="1"/>
      <dgm:spPr/>
      <dgm:t>
        <a:bodyPr/>
        <a:lstStyle/>
        <a:p>
          <a:r>
            <a:rPr lang="ru-RU" sz="2400" dirty="0"/>
            <a:t>Поддержка </a:t>
          </a:r>
        </a:p>
      </dgm:t>
    </dgm:pt>
    <dgm:pt modelId="{7D5AF0E5-FC7F-47AE-945E-2EC0839FDD48}" type="parTrans" cxnId="{DAA4FE1C-F208-4E95-9084-F4D84A1EE2C6}">
      <dgm:prSet/>
      <dgm:spPr/>
      <dgm:t>
        <a:bodyPr/>
        <a:lstStyle/>
        <a:p>
          <a:endParaRPr lang="ru-RU"/>
        </a:p>
      </dgm:t>
    </dgm:pt>
    <dgm:pt modelId="{9351D14B-A1FD-46EA-A1EB-204D5A0DEE8A}" type="sibTrans" cxnId="{DAA4FE1C-F208-4E95-9084-F4D84A1EE2C6}">
      <dgm:prSet/>
      <dgm:spPr/>
      <dgm:t>
        <a:bodyPr/>
        <a:lstStyle/>
        <a:p>
          <a:endParaRPr lang="ru-RU"/>
        </a:p>
      </dgm:t>
    </dgm:pt>
    <dgm:pt modelId="{02C2E1B3-10BF-4D6E-B005-E819F551A0BC}">
      <dgm:prSet phldrT="[Текст]" custT="1"/>
      <dgm:spPr/>
      <dgm:t>
        <a:bodyPr/>
        <a:lstStyle/>
        <a:p>
          <a:r>
            <a:rPr lang="ru-RU" sz="1800" dirty="0"/>
            <a:t>«Как вы знаете, мы запускаем новый продукт. Прошу вас подготовить варианты стратегии запуска. После ознакомления, я смогу принять окончательное решение.»</a:t>
          </a:r>
        </a:p>
      </dgm:t>
    </dgm:pt>
    <dgm:pt modelId="{1E522A25-28F2-4EC2-BC41-49277281EC45}" type="parTrans" cxnId="{504B6284-184D-49C0-B3E7-C83C1B9BFA07}">
      <dgm:prSet/>
      <dgm:spPr/>
      <dgm:t>
        <a:bodyPr/>
        <a:lstStyle/>
        <a:p>
          <a:endParaRPr lang="ru-RU"/>
        </a:p>
      </dgm:t>
    </dgm:pt>
    <dgm:pt modelId="{7495259E-7BC8-412C-90B2-A8A979BCEC87}" type="sibTrans" cxnId="{504B6284-184D-49C0-B3E7-C83C1B9BFA07}">
      <dgm:prSet/>
      <dgm:spPr/>
      <dgm:t>
        <a:bodyPr/>
        <a:lstStyle/>
        <a:p>
          <a:endParaRPr lang="ru-RU"/>
        </a:p>
      </dgm:t>
    </dgm:pt>
    <dgm:pt modelId="{9EB801B0-28EB-44AD-A18E-6DF7620975A0}">
      <dgm:prSet custT="1"/>
      <dgm:spPr/>
      <dgm:t>
        <a:bodyPr/>
        <a:lstStyle/>
        <a:p>
          <a:r>
            <a:rPr lang="ru-RU" sz="2400" dirty="0"/>
            <a:t>Делегирование </a:t>
          </a:r>
        </a:p>
      </dgm:t>
    </dgm:pt>
    <dgm:pt modelId="{B23AE00D-9584-4A62-8C8F-69512EE0382F}" type="parTrans" cxnId="{5C8B3A6F-4F94-45C6-B713-25611FC7266F}">
      <dgm:prSet/>
      <dgm:spPr/>
      <dgm:t>
        <a:bodyPr/>
        <a:lstStyle/>
        <a:p>
          <a:endParaRPr lang="ru-RU"/>
        </a:p>
      </dgm:t>
    </dgm:pt>
    <dgm:pt modelId="{E3087FCB-BE5C-4E59-87EA-D690C6AF4823}" type="sibTrans" cxnId="{5C8B3A6F-4F94-45C6-B713-25611FC7266F}">
      <dgm:prSet/>
      <dgm:spPr/>
      <dgm:t>
        <a:bodyPr/>
        <a:lstStyle/>
        <a:p>
          <a:endParaRPr lang="ru-RU"/>
        </a:p>
      </dgm:t>
    </dgm:pt>
    <dgm:pt modelId="{355FD9F6-F129-4D40-9AF0-9CA4F4DC1C35}">
      <dgm:prSet custT="1"/>
      <dgm:spPr/>
      <dgm:t>
        <a:bodyPr/>
        <a:lstStyle/>
        <a:p>
          <a:r>
            <a:rPr lang="ru-RU" sz="2000" dirty="0"/>
            <a:t>«Нам нужно запустить новый продукт. И именно от вас зависит, как пройдет этот запуск.»</a:t>
          </a:r>
        </a:p>
      </dgm:t>
    </dgm:pt>
    <dgm:pt modelId="{285A1E1E-61A6-4EEC-A9A4-9ED524ECBE21}" type="parTrans" cxnId="{103E8BDE-73C5-4961-A57D-E13BA27E52B0}">
      <dgm:prSet/>
      <dgm:spPr/>
      <dgm:t>
        <a:bodyPr/>
        <a:lstStyle/>
        <a:p>
          <a:endParaRPr lang="ru-RU"/>
        </a:p>
      </dgm:t>
    </dgm:pt>
    <dgm:pt modelId="{7B161C9B-08DB-494C-A037-EA329E538B26}" type="sibTrans" cxnId="{103E8BDE-73C5-4961-A57D-E13BA27E52B0}">
      <dgm:prSet/>
      <dgm:spPr/>
      <dgm:t>
        <a:bodyPr/>
        <a:lstStyle/>
        <a:p>
          <a:endParaRPr lang="ru-RU"/>
        </a:p>
      </dgm:t>
    </dgm:pt>
    <dgm:pt modelId="{ABACD077-B768-4E04-A9EB-69300D6B0AF1}" type="pres">
      <dgm:prSet presAssocID="{67869C01-E7A2-4C49-B1A5-3ACDFEFA8F90}" presName="Name0" presStyleCnt="0">
        <dgm:presLayoutVars>
          <dgm:dir/>
          <dgm:animLvl val="lvl"/>
          <dgm:resizeHandles val="exact"/>
        </dgm:presLayoutVars>
      </dgm:prSet>
      <dgm:spPr/>
    </dgm:pt>
    <dgm:pt modelId="{184BA4A0-B8C7-43E0-AADD-FE7218BDEEA8}" type="pres">
      <dgm:prSet presAssocID="{85BB35F2-8C3B-4F9F-9B0A-727064F87880}" presName="composite" presStyleCnt="0"/>
      <dgm:spPr/>
    </dgm:pt>
    <dgm:pt modelId="{EA2BC061-8B8E-4614-85CB-F44EAA7C4059}" type="pres">
      <dgm:prSet presAssocID="{85BB35F2-8C3B-4F9F-9B0A-727064F8788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1B91C861-BC76-4884-80C7-27CC93CD3F8A}" type="pres">
      <dgm:prSet presAssocID="{85BB35F2-8C3B-4F9F-9B0A-727064F87880}" presName="desTx" presStyleLbl="alignAccFollowNode1" presStyleIdx="0" presStyleCnt="4">
        <dgm:presLayoutVars>
          <dgm:bulletEnabled val="1"/>
        </dgm:presLayoutVars>
      </dgm:prSet>
      <dgm:spPr/>
    </dgm:pt>
    <dgm:pt modelId="{AE290C95-D753-46C8-8C46-5F584A29FD3A}" type="pres">
      <dgm:prSet presAssocID="{4871F0AF-1EF2-4C60-BE7C-FBA38F819838}" presName="space" presStyleCnt="0"/>
      <dgm:spPr/>
    </dgm:pt>
    <dgm:pt modelId="{BF04B6AE-9F89-43BF-844F-0B1B71287245}" type="pres">
      <dgm:prSet presAssocID="{EBFFE8A8-79D0-47A3-9438-5397EB7747B2}" presName="composite" presStyleCnt="0"/>
      <dgm:spPr/>
    </dgm:pt>
    <dgm:pt modelId="{8957C7B8-96E5-4CC6-8FF7-C6AF676B4802}" type="pres">
      <dgm:prSet presAssocID="{EBFFE8A8-79D0-47A3-9438-5397EB7747B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EDCB98C-F1AE-4EC2-84B5-C6B818E86A61}" type="pres">
      <dgm:prSet presAssocID="{EBFFE8A8-79D0-47A3-9438-5397EB7747B2}" presName="desTx" presStyleLbl="alignAccFollowNode1" presStyleIdx="1" presStyleCnt="4">
        <dgm:presLayoutVars>
          <dgm:bulletEnabled val="1"/>
        </dgm:presLayoutVars>
      </dgm:prSet>
      <dgm:spPr/>
    </dgm:pt>
    <dgm:pt modelId="{45F61AC2-96D6-40B1-9E00-C55911480549}" type="pres">
      <dgm:prSet presAssocID="{63E73B7B-BA1D-4E8B-81D1-AFE6C27A92DB}" presName="space" presStyleCnt="0"/>
      <dgm:spPr/>
    </dgm:pt>
    <dgm:pt modelId="{EDD4866F-49A9-431C-8B85-021F05AA13D1}" type="pres">
      <dgm:prSet presAssocID="{FF423BEE-21FE-4CB9-8012-D3F894639FF6}" presName="composite" presStyleCnt="0"/>
      <dgm:spPr/>
    </dgm:pt>
    <dgm:pt modelId="{99579636-EDB6-4149-B879-9228A6FA64B8}" type="pres">
      <dgm:prSet presAssocID="{FF423BEE-21FE-4CB9-8012-D3F894639FF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CC0D326E-83B0-413F-8D29-23A1EB739398}" type="pres">
      <dgm:prSet presAssocID="{FF423BEE-21FE-4CB9-8012-D3F894639FF6}" presName="desTx" presStyleLbl="alignAccFollowNode1" presStyleIdx="2" presStyleCnt="4" custLinFactNeighborX="-3194">
        <dgm:presLayoutVars>
          <dgm:bulletEnabled val="1"/>
        </dgm:presLayoutVars>
      </dgm:prSet>
      <dgm:spPr/>
    </dgm:pt>
    <dgm:pt modelId="{F78CDDCB-5B66-4130-87B9-03BAA98AD023}" type="pres">
      <dgm:prSet presAssocID="{9351D14B-A1FD-46EA-A1EB-204D5A0DEE8A}" presName="space" presStyleCnt="0"/>
      <dgm:spPr/>
    </dgm:pt>
    <dgm:pt modelId="{0710BCC9-27C2-4ED1-BBC6-E2A5DE1883F4}" type="pres">
      <dgm:prSet presAssocID="{9EB801B0-28EB-44AD-A18E-6DF7620975A0}" presName="composite" presStyleCnt="0"/>
      <dgm:spPr/>
    </dgm:pt>
    <dgm:pt modelId="{21BB5E16-F26F-45B8-B6E3-4815D8A021B7}" type="pres">
      <dgm:prSet presAssocID="{9EB801B0-28EB-44AD-A18E-6DF7620975A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D4B801C-126B-4646-AAF5-A6F30B66850F}" type="pres">
      <dgm:prSet presAssocID="{9EB801B0-28EB-44AD-A18E-6DF7620975A0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3199E06-330F-4C08-ABAB-68E11AF9E8C3}" type="presOf" srcId="{B82AE52C-8D6E-4DB7-BF9B-A6158D022616}" destId="{EEDCB98C-F1AE-4EC2-84B5-C6B818E86A61}" srcOrd="0" destOrd="0" presId="urn:microsoft.com/office/officeart/2005/8/layout/hList1"/>
    <dgm:cxn modelId="{EE855A0A-4964-4967-9D16-C1A84FBA8069}" srcId="{EBFFE8A8-79D0-47A3-9438-5397EB7747B2}" destId="{B82AE52C-8D6E-4DB7-BF9B-A6158D022616}" srcOrd="0" destOrd="0" parTransId="{1305D50B-BAC9-459F-B5AA-FCB6528CA491}" sibTransId="{2290A115-AE8C-4297-89EF-804893E59CC9}"/>
    <dgm:cxn modelId="{DAA4FE1C-F208-4E95-9084-F4D84A1EE2C6}" srcId="{67869C01-E7A2-4C49-B1A5-3ACDFEFA8F90}" destId="{FF423BEE-21FE-4CB9-8012-D3F894639FF6}" srcOrd="2" destOrd="0" parTransId="{7D5AF0E5-FC7F-47AE-945E-2EC0839FDD48}" sibTransId="{9351D14B-A1FD-46EA-A1EB-204D5A0DEE8A}"/>
    <dgm:cxn modelId="{082ACC2D-53EA-41B3-8E91-467ADA848EA3}" type="presOf" srcId="{9EB801B0-28EB-44AD-A18E-6DF7620975A0}" destId="{21BB5E16-F26F-45B8-B6E3-4815D8A021B7}" srcOrd="0" destOrd="0" presId="urn:microsoft.com/office/officeart/2005/8/layout/hList1"/>
    <dgm:cxn modelId="{303D5942-D2F0-4C26-91A2-582A1DB6C730}" type="presOf" srcId="{02C2E1B3-10BF-4D6E-B005-E819F551A0BC}" destId="{CC0D326E-83B0-413F-8D29-23A1EB739398}" srcOrd="0" destOrd="0" presId="urn:microsoft.com/office/officeart/2005/8/layout/hList1"/>
    <dgm:cxn modelId="{EE31516E-FC6B-4D90-961F-FE54453DE8A3}" type="presOf" srcId="{081D168E-EDEC-48E6-932E-3D4753B96884}" destId="{1B91C861-BC76-4884-80C7-27CC93CD3F8A}" srcOrd="0" destOrd="0" presId="urn:microsoft.com/office/officeart/2005/8/layout/hList1"/>
    <dgm:cxn modelId="{5C8B3A6F-4F94-45C6-B713-25611FC7266F}" srcId="{67869C01-E7A2-4C49-B1A5-3ACDFEFA8F90}" destId="{9EB801B0-28EB-44AD-A18E-6DF7620975A0}" srcOrd="3" destOrd="0" parTransId="{B23AE00D-9584-4A62-8C8F-69512EE0382F}" sibTransId="{E3087FCB-BE5C-4E59-87EA-D690C6AF4823}"/>
    <dgm:cxn modelId="{F0F9B355-561E-4BC0-AAF0-0A1279016C1C}" type="presOf" srcId="{355FD9F6-F129-4D40-9AF0-9CA4F4DC1C35}" destId="{1D4B801C-126B-4646-AAF5-A6F30B66850F}" srcOrd="0" destOrd="0" presId="urn:microsoft.com/office/officeart/2005/8/layout/hList1"/>
    <dgm:cxn modelId="{CE5C3C7C-7A30-45B3-A323-E8890A94A8EF}" type="presOf" srcId="{EBFFE8A8-79D0-47A3-9438-5397EB7747B2}" destId="{8957C7B8-96E5-4CC6-8FF7-C6AF676B4802}" srcOrd="0" destOrd="0" presId="urn:microsoft.com/office/officeart/2005/8/layout/hList1"/>
    <dgm:cxn modelId="{504B6284-184D-49C0-B3E7-C83C1B9BFA07}" srcId="{FF423BEE-21FE-4CB9-8012-D3F894639FF6}" destId="{02C2E1B3-10BF-4D6E-B005-E819F551A0BC}" srcOrd="0" destOrd="0" parTransId="{1E522A25-28F2-4EC2-BC41-49277281EC45}" sibTransId="{7495259E-7BC8-412C-90B2-A8A979BCEC87}"/>
    <dgm:cxn modelId="{684A238B-5197-48C2-96F1-6402F5C0C253}" type="presOf" srcId="{FF423BEE-21FE-4CB9-8012-D3F894639FF6}" destId="{99579636-EDB6-4149-B879-9228A6FA64B8}" srcOrd="0" destOrd="0" presId="urn:microsoft.com/office/officeart/2005/8/layout/hList1"/>
    <dgm:cxn modelId="{914702B7-7115-4FBD-A543-2D36918E927D}" srcId="{85BB35F2-8C3B-4F9F-9B0A-727064F87880}" destId="{081D168E-EDEC-48E6-932E-3D4753B96884}" srcOrd="0" destOrd="0" parTransId="{2F87B5EB-EB8D-4780-8591-55CF55DAA289}" sibTransId="{78B486E4-EFD6-4516-9C33-406C16003357}"/>
    <dgm:cxn modelId="{F1DDBCC5-827B-4D08-B180-3EB819B77868}" type="presOf" srcId="{67869C01-E7A2-4C49-B1A5-3ACDFEFA8F90}" destId="{ABACD077-B768-4E04-A9EB-69300D6B0AF1}" srcOrd="0" destOrd="0" presId="urn:microsoft.com/office/officeart/2005/8/layout/hList1"/>
    <dgm:cxn modelId="{217A1DDC-E245-4786-AC78-360B5C658D92}" srcId="{67869C01-E7A2-4C49-B1A5-3ACDFEFA8F90}" destId="{85BB35F2-8C3B-4F9F-9B0A-727064F87880}" srcOrd="0" destOrd="0" parTransId="{2A779E07-F8EC-4C6A-87AA-50791CF6D5D7}" sibTransId="{4871F0AF-1EF2-4C60-BE7C-FBA38F819838}"/>
    <dgm:cxn modelId="{103E8BDE-73C5-4961-A57D-E13BA27E52B0}" srcId="{9EB801B0-28EB-44AD-A18E-6DF7620975A0}" destId="{355FD9F6-F129-4D40-9AF0-9CA4F4DC1C35}" srcOrd="0" destOrd="0" parTransId="{285A1E1E-61A6-4EEC-A9A4-9ED524ECBE21}" sibTransId="{7B161C9B-08DB-494C-A037-EA329E538B26}"/>
    <dgm:cxn modelId="{8000A9E2-75DB-4DD3-923C-9CF92DC519E7}" type="presOf" srcId="{85BB35F2-8C3B-4F9F-9B0A-727064F87880}" destId="{EA2BC061-8B8E-4614-85CB-F44EAA7C4059}" srcOrd="0" destOrd="0" presId="urn:microsoft.com/office/officeart/2005/8/layout/hList1"/>
    <dgm:cxn modelId="{6BAAC7FA-FE8D-4C2F-B49F-A0FCBA75B336}" srcId="{67869C01-E7A2-4C49-B1A5-3ACDFEFA8F90}" destId="{EBFFE8A8-79D0-47A3-9438-5397EB7747B2}" srcOrd="1" destOrd="0" parTransId="{E156976B-72B7-4084-B486-43B77D6772C6}" sibTransId="{63E73B7B-BA1D-4E8B-81D1-AFE6C27A92DB}"/>
    <dgm:cxn modelId="{7EB312E3-ED0D-4231-BC9B-70D2D7739414}" type="presParOf" srcId="{ABACD077-B768-4E04-A9EB-69300D6B0AF1}" destId="{184BA4A0-B8C7-43E0-AADD-FE7218BDEEA8}" srcOrd="0" destOrd="0" presId="urn:microsoft.com/office/officeart/2005/8/layout/hList1"/>
    <dgm:cxn modelId="{3AAAAD45-7D37-4D51-ADD2-3019DC0988A7}" type="presParOf" srcId="{184BA4A0-B8C7-43E0-AADD-FE7218BDEEA8}" destId="{EA2BC061-8B8E-4614-85CB-F44EAA7C4059}" srcOrd="0" destOrd="0" presId="urn:microsoft.com/office/officeart/2005/8/layout/hList1"/>
    <dgm:cxn modelId="{C131BE3D-21F6-413E-923B-F9CA8439EB34}" type="presParOf" srcId="{184BA4A0-B8C7-43E0-AADD-FE7218BDEEA8}" destId="{1B91C861-BC76-4884-80C7-27CC93CD3F8A}" srcOrd="1" destOrd="0" presId="urn:microsoft.com/office/officeart/2005/8/layout/hList1"/>
    <dgm:cxn modelId="{3E046732-61F4-4CD8-A2F2-5DDD7A027D37}" type="presParOf" srcId="{ABACD077-B768-4E04-A9EB-69300D6B0AF1}" destId="{AE290C95-D753-46C8-8C46-5F584A29FD3A}" srcOrd="1" destOrd="0" presId="urn:microsoft.com/office/officeart/2005/8/layout/hList1"/>
    <dgm:cxn modelId="{95812E98-198F-4B21-B295-7879C521DAFC}" type="presParOf" srcId="{ABACD077-B768-4E04-A9EB-69300D6B0AF1}" destId="{BF04B6AE-9F89-43BF-844F-0B1B71287245}" srcOrd="2" destOrd="0" presId="urn:microsoft.com/office/officeart/2005/8/layout/hList1"/>
    <dgm:cxn modelId="{47E2A0BA-7060-436E-8038-603487550707}" type="presParOf" srcId="{BF04B6AE-9F89-43BF-844F-0B1B71287245}" destId="{8957C7B8-96E5-4CC6-8FF7-C6AF676B4802}" srcOrd="0" destOrd="0" presId="urn:microsoft.com/office/officeart/2005/8/layout/hList1"/>
    <dgm:cxn modelId="{B99DE943-9CED-4AB9-B3EF-F058B95FE246}" type="presParOf" srcId="{BF04B6AE-9F89-43BF-844F-0B1B71287245}" destId="{EEDCB98C-F1AE-4EC2-84B5-C6B818E86A61}" srcOrd="1" destOrd="0" presId="urn:microsoft.com/office/officeart/2005/8/layout/hList1"/>
    <dgm:cxn modelId="{883AA1C6-0370-4ED0-811F-842DC0641796}" type="presParOf" srcId="{ABACD077-B768-4E04-A9EB-69300D6B0AF1}" destId="{45F61AC2-96D6-40B1-9E00-C55911480549}" srcOrd="3" destOrd="0" presId="urn:microsoft.com/office/officeart/2005/8/layout/hList1"/>
    <dgm:cxn modelId="{B9285984-1FF2-497A-A59E-62C342937C2A}" type="presParOf" srcId="{ABACD077-B768-4E04-A9EB-69300D6B0AF1}" destId="{EDD4866F-49A9-431C-8B85-021F05AA13D1}" srcOrd="4" destOrd="0" presId="urn:microsoft.com/office/officeart/2005/8/layout/hList1"/>
    <dgm:cxn modelId="{608E19BA-B1BD-4782-82D7-D1C854C7882C}" type="presParOf" srcId="{EDD4866F-49A9-431C-8B85-021F05AA13D1}" destId="{99579636-EDB6-4149-B879-9228A6FA64B8}" srcOrd="0" destOrd="0" presId="urn:microsoft.com/office/officeart/2005/8/layout/hList1"/>
    <dgm:cxn modelId="{CED576A5-056B-4DF3-9B62-53C0D52736FE}" type="presParOf" srcId="{EDD4866F-49A9-431C-8B85-021F05AA13D1}" destId="{CC0D326E-83B0-413F-8D29-23A1EB739398}" srcOrd="1" destOrd="0" presId="urn:microsoft.com/office/officeart/2005/8/layout/hList1"/>
    <dgm:cxn modelId="{4175155C-2B35-48CE-93AF-E96F2AA1C2F4}" type="presParOf" srcId="{ABACD077-B768-4E04-A9EB-69300D6B0AF1}" destId="{F78CDDCB-5B66-4130-87B9-03BAA98AD023}" srcOrd="5" destOrd="0" presId="urn:microsoft.com/office/officeart/2005/8/layout/hList1"/>
    <dgm:cxn modelId="{F37B9829-D5D6-4D34-BE08-9F391D913B46}" type="presParOf" srcId="{ABACD077-B768-4E04-A9EB-69300D6B0AF1}" destId="{0710BCC9-27C2-4ED1-BBC6-E2A5DE1883F4}" srcOrd="6" destOrd="0" presId="urn:microsoft.com/office/officeart/2005/8/layout/hList1"/>
    <dgm:cxn modelId="{D87F70D1-258C-4C1B-8EF7-738A909A404D}" type="presParOf" srcId="{0710BCC9-27C2-4ED1-BBC6-E2A5DE1883F4}" destId="{21BB5E16-F26F-45B8-B6E3-4815D8A021B7}" srcOrd="0" destOrd="0" presId="urn:microsoft.com/office/officeart/2005/8/layout/hList1"/>
    <dgm:cxn modelId="{1AEDF69C-D90F-4C2F-80BA-5A41B204866D}" type="presParOf" srcId="{0710BCC9-27C2-4ED1-BBC6-E2A5DE1883F4}" destId="{1D4B801C-126B-4646-AAF5-A6F30B66850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351A4-569E-48C8-96A4-2E0A376E724D}">
      <dsp:nvSpPr>
        <dsp:cNvPr id="0" name=""/>
        <dsp:cNvSpPr/>
      </dsp:nvSpPr>
      <dsp:spPr>
        <a:xfrm>
          <a:off x="3780991" y="73722"/>
          <a:ext cx="1765679" cy="1435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Разные мотивация и интересы</a:t>
          </a:r>
        </a:p>
      </dsp:txBody>
      <dsp:txXfrm>
        <a:off x="4039569" y="283964"/>
        <a:ext cx="1248523" cy="1015139"/>
      </dsp:txXfrm>
    </dsp:sp>
    <dsp:sp modelId="{C3F5F721-4528-4F0B-9219-382046932ED2}">
      <dsp:nvSpPr>
        <dsp:cNvPr id="0" name=""/>
        <dsp:cNvSpPr/>
      </dsp:nvSpPr>
      <dsp:spPr>
        <a:xfrm rot="1661618">
          <a:off x="5470304" y="1049217"/>
          <a:ext cx="208704" cy="440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5473890" y="1122821"/>
        <a:ext cx="146093" cy="264457"/>
      </dsp:txXfrm>
    </dsp:sp>
    <dsp:sp modelId="{59A90C8B-B2F4-46C4-94E8-7E8188B64A95}">
      <dsp:nvSpPr>
        <dsp:cNvPr id="0" name=""/>
        <dsp:cNvSpPr/>
      </dsp:nvSpPr>
      <dsp:spPr>
        <a:xfrm>
          <a:off x="5643724" y="999081"/>
          <a:ext cx="1628018" cy="1468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Неумение понимать друг друга</a:t>
          </a:r>
        </a:p>
      </dsp:txBody>
      <dsp:txXfrm>
        <a:off x="5882142" y="1214070"/>
        <a:ext cx="1151182" cy="1038059"/>
      </dsp:txXfrm>
    </dsp:sp>
    <dsp:sp modelId="{E4CCA15A-8C7C-45D1-8F5F-BEDE4407DE9E}">
      <dsp:nvSpPr>
        <dsp:cNvPr id="0" name=""/>
        <dsp:cNvSpPr/>
      </dsp:nvSpPr>
      <dsp:spPr>
        <a:xfrm rot="6145101">
          <a:off x="6100406" y="2487646"/>
          <a:ext cx="285296" cy="440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6152403" y="2534006"/>
        <a:ext cx="199707" cy="264457"/>
      </dsp:txXfrm>
    </dsp:sp>
    <dsp:sp modelId="{9FB7CA9F-63C1-40AF-98B1-46D03CBA22D9}">
      <dsp:nvSpPr>
        <dsp:cNvPr id="0" name=""/>
        <dsp:cNvSpPr/>
      </dsp:nvSpPr>
      <dsp:spPr>
        <a:xfrm>
          <a:off x="5069890" y="2969911"/>
          <a:ext cx="1922448" cy="1401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Отсутствие </a:t>
          </a:r>
          <a:r>
            <a:rPr lang="ru-RU" sz="1800" kern="1200" dirty="0" err="1">
              <a:solidFill>
                <a:schemeClr val="tx1"/>
              </a:solidFill>
            </a:rPr>
            <a:t>вовлечённости</a:t>
          </a:r>
          <a:r>
            <a:rPr lang="ru-RU" sz="1800" kern="1200" dirty="0">
              <a:solidFill>
                <a:schemeClr val="tx1"/>
              </a:solidFill>
            </a:rPr>
            <a:t> в процесс</a:t>
          </a:r>
        </a:p>
      </dsp:txBody>
      <dsp:txXfrm>
        <a:off x="5351426" y="3175113"/>
        <a:ext cx="1359376" cy="990806"/>
      </dsp:txXfrm>
    </dsp:sp>
    <dsp:sp modelId="{AF801AC1-17E1-4C8E-A9DC-4A24F1A7BBBC}">
      <dsp:nvSpPr>
        <dsp:cNvPr id="0" name=""/>
        <dsp:cNvSpPr/>
      </dsp:nvSpPr>
      <dsp:spPr>
        <a:xfrm rot="10841363">
          <a:off x="4571339" y="3434690"/>
          <a:ext cx="352418" cy="440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4677060" y="3523479"/>
        <a:ext cx="246693" cy="264457"/>
      </dsp:txXfrm>
    </dsp:sp>
    <dsp:sp modelId="{ABD90E72-15B6-45D9-806C-324A88449AB1}">
      <dsp:nvSpPr>
        <dsp:cNvPr id="0" name=""/>
        <dsp:cNvSpPr/>
      </dsp:nvSpPr>
      <dsp:spPr>
        <a:xfrm>
          <a:off x="2469601" y="2909599"/>
          <a:ext cx="1935651" cy="1459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Неумение слышать и слушать</a:t>
          </a:r>
        </a:p>
      </dsp:txBody>
      <dsp:txXfrm>
        <a:off x="2753071" y="3123326"/>
        <a:ext cx="1368711" cy="1031963"/>
      </dsp:txXfrm>
    </dsp:sp>
    <dsp:sp modelId="{8C4E80C7-AD1D-487D-B9C4-63ADF386FD69}">
      <dsp:nvSpPr>
        <dsp:cNvPr id="0" name=""/>
        <dsp:cNvSpPr/>
      </dsp:nvSpPr>
      <dsp:spPr>
        <a:xfrm rot="15005854">
          <a:off x="3080761" y="2607031"/>
          <a:ext cx="125449" cy="440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3105984" y="2712878"/>
        <a:ext cx="87814" cy="264457"/>
      </dsp:txXfrm>
    </dsp:sp>
    <dsp:sp modelId="{B1D5D0DB-1F2B-4791-B6F6-62981724ABC4}">
      <dsp:nvSpPr>
        <dsp:cNvPr id="0" name=""/>
        <dsp:cNvSpPr/>
      </dsp:nvSpPr>
      <dsp:spPr>
        <a:xfrm>
          <a:off x="1996614" y="1245243"/>
          <a:ext cx="1692506" cy="1503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Нежелание участвовать в решении проблем</a:t>
          </a:r>
        </a:p>
      </dsp:txBody>
      <dsp:txXfrm>
        <a:off x="2244476" y="1465449"/>
        <a:ext cx="1196782" cy="1063251"/>
      </dsp:txXfrm>
    </dsp:sp>
    <dsp:sp modelId="{C6154D9C-BDED-452E-857C-04AFBF33B04C}">
      <dsp:nvSpPr>
        <dsp:cNvPr id="0" name=""/>
        <dsp:cNvSpPr/>
      </dsp:nvSpPr>
      <dsp:spPr>
        <a:xfrm rot="19589644">
          <a:off x="3597975" y="1180465"/>
          <a:ext cx="290983" cy="440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3605228" y="1292712"/>
        <a:ext cx="203688" cy="264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BC061-8B8E-4614-85CB-F44EAA7C4059}">
      <dsp:nvSpPr>
        <dsp:cNvPr id="0" name=""/>
        <dsp:cNvSpPr/>
      </dsp:nvSpPr>
      <dsp:spPr>
        <a:xfrm>
          <a:off x="3420" y="111764"/>
          <a:ext cx="2056755" cy="8227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Командование</a:t>
          </a:r>
        </a:p>
      </dsp:txBody>
      <dsp:txXfrm>
        <a:off x="3420" y="111764"/>
        <a:ext cx="2056755" cy="822702"/>
      </dsp:txXfrm>
    </dsp:sp>
    <dsp:sp modelId="{1B91C861-BC76-4884-80C7-27CC93CD3F8A}">
      <dsp:nvSpPr>
        <dsp:cNvPr id="0" name=""/>
        <dsp:cNvSpPr/>
      </dsp:nvSpPr>
      <dsp:spPr>
        <a:xfrm>
          <a:off x="3420" y="934466"/>
          <a:ext cx="2056755" cy="3557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«По моей инициативе мы запускаем новый продукт. Для успешного запуска, вам необходимо сделать следующее…»</a:t>
          </a:r>
        </a:p>
      </dsp:txBody>
      <dsp:txXfrm>
        <a:off x="3420" y="934466"/>
        <a:ext cx="2056755" cy="3557519"/>
      </dsp:txXfrm>
    </dsp:sp>
    <dsp:sp modelId="{8957C7B8-96E5-4CC6-8FF7-C6AF676B4802}">
      <dsp:nvSpPr>
        <dsp:cNvPr id="0" name=""/>
        <dsp:cNvSpPr/>
      </dsp:nvSpPr>
      <dsp:spPr>
        <a:xfrm>
          <a:off x="2348121" y="111764"/>
          <a:ext cx="2056755" cy="8227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Менторство</a:t>
          </a:r>
        </a:p>
      </dsp:txBody>
      <dsp:txXfrm>
        <a:off x="2348121" y="111764"/>
        <a:ext cx="2056755" cy="822702"/>
      </dsp:txXfrm>
    </dsp:sp>
    <dsp:sp modelId="{EEDCB98C-F1AE-4EC2-84B5-C6B818E86A61}">
      <dsp:nvSpPr>
        <dsp:cNvPr id="0" name=""/>
        <dsp:cNvSpPr/>
      </dsp:nvSpPr>
      <dsp:spPr>
        <a:xfrm>
          <a:off x="2348121" y="934466"/>
          <a:ext cx="2056755" cy="3557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«По моей инициативе мы запускаем новый продукт. Почему это важно? Сейчас я подробно расскажу, как вы можете помочь подготовить его к релизу.»</a:t>
          </a:r>
        </a:p>
      </dsp:txBody>
      <dsp:txXfrm>
        <a:off x="2348121" y="934466"/>
        <a:ext cx="2056755" cy="3557519"/>
      </dsp:txXfrm>
    </dsp:sp>
    <dsp:sp modelId="{99579636-EDB6-4149-B879-9228A6FA64B8}">
      <dsp:nvSpPr>
        <dsp:cNvPr id="0" name=""/>
        <dsp:cNvSpPr/>
      </dsp:nvSpPr>
      <dsp:spPr>
        <a:xfrm>
          <a:off x="4692823" y="111764"/>
          <a:ext cx="2056755" cy="8227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Поддержка </a:t>
          </a:r>
        </a:p>
      </dsp:txBody>
      <dsp:txXfrm>
        <a:off x="4692823" y="111764"/>
        <a:ext cx="2056755" cy="822702"/>
      </dsp:txXfrm>
    </dsp:sp>
    <dsp:sp modelId="{CC0D326E-83B0-413F-8D29-23A1EB739398}">
      <dsp:nvSpPr>
        <dsp:cNvPr id="0" name=""/>
        <dsp:cNvSpPr/>
      </dsp:nvSpPr>
      <dsp:spPr>
        <a:xfrm>
          <a:off x="4627130" y="934466"/>
          <a:ext cx="2056755" cy="3557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«Как вы знаете, мы запускаем новый продукт. Прошу вас подготовить варианты стратегии запуска. После ознакомления, я смогу принять окончательное решение.»</a:t>
          </a:r>
        </a:p>
      </dsp:txBody>
      <dsp:txXfrm>
        <a:off x="4627130" y="934466"/>
        <a:ext cx="2056755" cy="3557519"/>
      </dsp:txXfrm>
    </dsp:sp>
    <dsp:sp modelId="{21BB5E16-F26F-45B8-B6E3-4815D8A021B7}">
      <dsp:nvSpPr>
        <dsp:cNvPr id="0" name=""/>
        <dsp:cNvSpPr/>
      </dsp:nvSpPr>
      <dsp:spPr>
        <a:xfrm>
          <a:off x="7037524" y="111764"/>
          <a:ext cx="2056755" cy="8227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Делегирование </a:t>
          </a:r>
        </a:p>
      </dsp:txBody>
      <dsp:txXfrm>
        <a:off x="7037524" y="111764"/>
        <a:ext cx="2056755" cy="822702"/>
      </dsp:txXfrm>
    </dsp:sp>
    <dsp:sp modelId="{1D4B801C-126B-4646-AAF5-A6F30B66850F}">
      <dsp:nvSpPr>
        <dsp:cNvPr id="0" name=""/>
        <dsp:cNvSpPr/>
      </dsp:nvSpPr>
      <dsp:spPr>
        <a:xfrm>
          <a:off x="7037524" y="934466"/>
          <a:ext cx="2056755" cy="3557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«Нам нужно запустить новый продукт. И именно от вас зависит, как пройдет этот запуск.»</a:t>
          </a:r>
        </a:p>
      </dsp:txBody>
      <dsp:txXfrm>
        <a:off x="7037524" y="934466"/>
        <a:ext cx="2056755" cy="3557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955AF-9260-48E7-9E4A-03224ABF9FAB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6CC83-B09D-4BF4-AC2A-4B9D4D3E6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2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A8251D-ED14-4FC9-9A06-982FEA29FEB4}" type="slidenum">
              <a:rPr lang="ru-RU">
                <a:solidFill>
                  <a:prstClr val="black"/>
                </a:solidFill>
              </a:rPr>
              <a:pPr eaLnBrk="1" hangingPunct="1"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4E8E33-96CD-476B-88D5-EEE0CF44C221}" type="slidenum">
              <a:rPr lang="ru-RU">
                <a:solidFill>
                  <a:prstClr val="black"/>
                </a:solidFill>
              </a:rPr>
              <a:pPr eaLnBrk="1" hangingPunct="1"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6B571B-B7C7-4020-97ED-151C6BBF5548}" type="slidenum">
              <a:rPr lang="ru-RU">
                <a:solidFill>
                  <a:prstClr val="black"/>
                </a:solidFill>
              </a:rPr>
              <a:pPr eaLnBrk="1" hangingPunct="1"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06EE1E-F01F-4503-A557-DE95DFFC2645}" type="slidenum">
              <a:rPr lang="ru-RU">
                <a:solidFill>
                  <a:prstClr val="black"/>
                </a:solidFill>
              </a:rPr>
              <a:pPr eaLnBrk="1" hangingPunct="1"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329151-3120-4F75-A0F0-7BAE86BF6E47}" type="slidenum">
              <a:rPr lang="ru-RU">
                <a:solidFill>
                  <a:prstClr val="black"/>
                </a:solidFill>
              </a:rPr>
              <a:pPr eaLnBrk="1" hangingPunct="1"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C0548A-5F1E-45AF-923E-9A260A7F0C6F}" type="slidenum">
              <a:rPr lang="ru-RU">
                <a:solidFill>
                  <a:prstClr val="black"/>
                </a:solidFill>
              </a:rPr>
              <a:pPr eaLnBrk="1" hangingPunct="1"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C6B436-A06F-4D2C-B41B-6BFC3C39B9E6}" type="slidenum">
              <a:rPr lang="ru-RU">
                <a:solidFill>
                  <a:prstClr val="black"/>
                </a:solidFill>
              </a:rPr>
              <a:pPr eaLnBrk="1" hangingPunct="1"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3DC0BC-32BF-421F-8200-F2B381FB5F53}" type="slidenum">
              <a:rPr lang="ru-RU">
                <a:solidFill>
                  <a:prstClr val="black"/>
                </a:solidFill>
              </a:rPr>
              <a:pPr eaLnBrk="1" hangingPunct="1"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6A6CBC-96B3-4FFD-9C6A-FF6DE7848F92}" type="slidenum">
              <a:rPr lang="ru-RU">
                <a:solidFill>
                  <a:prstClr val="black"/>
                </a:solidFill>
              </a:rPr>
              <a:pPr eaLnBrk="1" hangingPunct="1"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E36473-FD00-4024-AFBE-8E7C1438F8FD}" type="slidenum">
              <a:rPr lang="ru-RU">
                <a:solidFill>
                  <a:prstClr val="black"/>
                </a:solidFill>
              </a:rPr>
              <a:pPr eaLnBrk="1" hangingPunct="1"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4D9F98-1956-4ADC-B2AB-2822D0AA88BE}" type="slidenum">
              <a:rPr lang="ru-RU">
                <a:solidFill>
                  <a:prstClr val="black"/>
                </a:solidFill>
              </a:rPr>
              <a:pPr eaLnBrk="1" hangingPunct="1"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8EF9-D953-4C49-A500-AF1E9C8FFB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10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AC180-D65C-432C-BAA7-47DC047BC5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51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A4C80-3C8C-4069-AB9B-61A017F6C8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18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9958-158C-4627-984E-68CC870D39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31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3A255-12CD-473C-8689-886AA06B2A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1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7C46-FAC1-4B3B-A3E0-AE86B3046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8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1D20-EB9C-4D92-AFB3-5F0D233C8A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41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6FAA-01AC-468A-AC08-89EC20E934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9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56BE0-A196-4BDE-8388-00C23371AC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44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7F182-7B39-4F3F-9353-67E8614992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43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10CB0-B713-4484-94B8-0D767110DF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4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05444-4DFD-4086-9E67-A89A2DF934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74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4512-CEF2-4CCA-B9B6-37155F1F6A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77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8EF9-D953-4C49-A500-AF1E9C8FFB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69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AC180-D65C-432C-BAA7-47DC047BC5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96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A4C80-3C8C-4069-AB9B-61A017F6C8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83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9958-158C-4627-984E-68CC870D39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73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3A255-12CD-473C-8689-886AA06B2A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2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7C46-FAC1-4B3B-A3E0-AE86B3046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71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1D20-EB9C-4D92-AFB3-5F0D233C8A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53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6FAA-01AC-468A-AC08-89EC20E934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20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56BE0-A196-4BDE-8388-00C23371AC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9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7F182-7B39-4F3F-9353-67E8614992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26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10CB0-B713-4484-94B8-0D767110DF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78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05444-4DFD-4086-9E67-A89A2DF934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212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4512-CEF2-4CCA-B9B6-37155F1F6A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6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8EF9-D953-4C49-A500-AF1E9C8FFB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49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AC180-D65C-432C-BAA7-47DC047BC5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4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A4C80-3C8C-4069-AB9B-61A017F6C8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079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9958-158C-4627-984E-68CC870D39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757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3A255-12CD-473C-8689-886AA06B2A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44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7C46-FAC1-4B3B-A3E0-AE86B3046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10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1D20-EB9C-4D92-AFB3-5F0D233C8A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342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6FAA-01AC-468A-AC08-89EC20E934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096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56BE0-A196-4BDE-8388-00C23371AC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583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7F182-7B39-4F3F-9353-67E8614992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90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10CB0-B713-4484-94B8-0D767110DF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5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05444-4DFD-4086-9E67-A89A2DF934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7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4512-CEF2-4CCA-B9B6-37155F1F6A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611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8EF9-D953-4C49-A500-AF1E9C8FFB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278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AC180-D65C-432C-BAA7-47DC047BC5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254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A4C80-3C8C-4069-AB9B-61A017F6C8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947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9958-158C-4627-984E-68CC870D39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138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3A255-12CD-473C-8689-886AA06B2A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55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7C46-FAC1-4B3B-A3E0-AE86B3046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8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1D20-EB9C-4D92-AFB3-5F0D233C8A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338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6FAA-01AC-468A-AC08-89EC20E934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78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56BE0-A196-4BDE-8388-00C23371AC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4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7F182-7B39-4F3F-9353-67E8614992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83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10CB0-B713-4484-94B8-0D767110DF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498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05444-4DFD-4086-9E67-A89A2DF934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318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4512-CEF2-4CCA-B9B6-37155F1F6A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7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2DA6-ADF1-4AC9-8B9C-5F38397E536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5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2DA6-ADF1-4AC9-8B9C-5F38397E536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2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2DA6-ADF1-4AC9-8B9C-5F38397E536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9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2DA6-ADF1-4AC9-8B9C-5F38397E536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5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0" Type="http://schemas.microsoft.com/office/2007/relationships/hdphoto" Target="../media/hdphoto3.wdp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4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88640"/>
            <a:ext cx="8712968" cy="633670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i="1" dirty="0">
                <a:solidFill>
                  <a:srgbClr val="0033CC"/>
                </a:solidFill>
              </a:rPr>
              <a:t>Тема 3. Участники проекта</a:t>
            </a:r>
            <a:br>
              <a:rPr lang="ru-RU" i="1" dirty="0">
                <a:solidFill>
                  <a:srgbClr val="0033CC"/>
                </a:solidFill>
              </a:rPr>
            </a:br>
            <a:br>
              <a:rPr lang="ru-RU" i="1" dirty="0">
                <a:solidFill>
                  <a:srgbClr val="0033CC"/>
                </a:solidFill>
              </a:rPr>
            </a:br>
            <a:r>
              <a:rPr lang="ru-RU" i="1" dirty="0">
                <a:solidFill>
                  <a:srgbClr val="0033CC"/>
                </a:solidFill>
              </a:rPr>
              <a:t>План:</a:t>
            </a:r>
            <a:br>
              <a:rPr lang="ru-RU" i="1" dirty="0">
                <a:solidFill>
                  <a:srgbClr val="0033CC"/>
                </a:solidFill>
              </a:rPr>
            </a:br>
            <a:br>
              <a:rPr lang="ru-RU" i="1" dirty="0">
                <a:solidFill>
                  <a:srgbClr val="0033CC"/>
                </a:solidFill>
              </a:rPr>
            </a:br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 Состав участников проекта</a:t>
            </a:r>
            <a:b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2.Постоянная/родительская организация</a:t>
            </a:r>
            <a:b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3.Команда проекта</a:t>
            </a:r>
            <a:b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4.Управляющий проектом</a:t>
            </a:r>
            <a:b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92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A049C0E-1FD7-40BA-8AC5-52960108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11" y="290278"/>
            <a:ext cx="8874889" cy="85725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Какова основная ошибка, которую может совершить команда проекта?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8439C3F-27D6-4020-A565-161168D0C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28" y="1819181"/>
            <a:ext cx="4977114" cy="41538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6987CD-7C9E-48AB-8C6E-911886CF910D}"/>
              </a:ext>
            </a:extLst>
          </p:cNvPr>
          <p:cNvSpPr txBox="1"/>
          <p:nvPr/>
        </p:nvSpPr>
        <p:spPr>
          <a:xfrm>
            <a:off x="66553" y="2424879"/>
            <a:ext cx="3929383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solidFill>
                  <a:schemeClr val="accent2">
                    <a:lumMod val="75000"/>
                  </a:schemeClr>
                </a:solidFill>
              </a:rPr>
              <a:t>Главная ошибка </a:t>
            </a:r>
            <a:r>
              <a:rPr lang="ru-RU" sz="2100" dirty="0"/>
              <a:t>– неправильная коммуникация со </a:t>
            </a:r>
            <a:r>
              <a:rPr lang="ru-RU" sz="2100" dirty="0" err="1"/>
              <a:t>стейхолдерами</a:t>
            </a:r>
            <a:r>
              <a:rPr lang="ru-RU" sz="2100" dirty="0"/>
              <a:t> проекта или потенциальными клиентами в условиях динамичной окружающей среды проекта.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5AB779-E7A9-4522-9190-68D5C0A87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3429000"/>
            <a:ext cx="3847637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9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7C7AEC-B1BC-4B55-B7BF-2BDC11C817EF}" type="slidenum">
              <a:rPr lang="ru-RU">
                <a:solidFill>
                  <a:srgbClr val="000000"/>
                </a:solidFill>
              </a:rPr>
              <a:pPr eaLnBrk="1" hangingPunct="1"/>
              <a:t>11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Постоянная / родительская организация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sz="1800" i="1">
                <a:solidFill>
                  <a:schemeClr val="accent2"/>
                </a:solidFill>
              </a:rPr>
              <a:t>Постоянная</a:t>
            </a:r>
            <a:r>
              <a:rPr lang="ru-RU" sz="1800"/>
              <a:t> (</a:t>
            </a:r>
            <a:r>
              <a:rPr lang="en-US" sz="1800" i="1"/>
              <a:t>Permanent Organization</a:t>
            </a:r>
            <a:r>
              <a:rPr lang="ru-RU" sz="1800"/>
              <a:t>), или </a:t>
            </a:r>
            <a:r>
              <a:rPr lang="ru-RU" sz="1800" i="1">
                <a:solidFill>
                  <a:schemeClr val="accent2"/>
                </a:solidFill>
              </a:rPr>
              <a:t>родительская</a:t>
            </a:r>
            <a:r>
              <a:rPr lang="ru-RU" sz="1800"/>
              <a:t> (</a:t>
            </a:r>
            <a:r>
              <a:rPr lang="ru-RU" sz="1800" i="1"/>
              <a:t>головная, материнская</a:t>
            </a:r>
            <a:r>
              <a:rPr lang="ru-RU" sz="1800"/>
              <a:t>), </a:t>
            </a:r>
            <a:r>
              <a:rPr lang="ru-RU" sz="1800" i="1"/>
              <a:t>организация</a:t>
            </a:r>
            <a:r>
              <a:rPr lang="ru-RU" sz="1800"/>
              <a:t> (</a:t>
            </a:r>
            <a:r>
              <a:rPr lang="en-US" sz="1800" i="1"/>
              <a:t>Parents Organization</a:t>
            </a:r>
            <a:r>
              <a:rPr lang="ru-RU" sz="1800"/>
              <a:t>) - предприятие или организация, внутри которой возник проект и в интересах которой он осуществляется.</a:t>
            </a:r>
          </a:p>
          <a:p>
            <a:pPr algn="just" eaLnBrk="1" hangingPunct="1">
              <a:buFontTx/>
              <a:buNone/>
            </a:pPr>
            <a:r>
              <a:rPr lang="ru-RU" sz="1800"/>
              <a:t>При этом </a:t>
            </a:r>
            <a:r>
              <a:rPr lang="ru-RU" sz="1800" i="1"/>
              <a:t>головная организация</a:t>
            </a:r>
            <a:r>
              <a:rPr lang="ru-RU" sz="1800"/>
              <a:t> рассматривает проект с точки зрения своего стратегического развития и играет роль </a:t>
            </a:r>
            <a:r>
              <a:rPr lang="ru-RU" sz="1800" i="1"/>
              <a:t>родительской организации</a:t>
            </a:r>
            <a:r>
              <a:rPr lang="ru-RU" sz="1800"/>
              <a:t> и/или </a:t>
            </a:r>
            <a:r>
              <a:rPr lang="ru-RU" sz="1800" i="1">
                <a:solidFill>
                  <a:schemeClr val="accent2"/>
                </a:solidFill>
              </a:rPr>
              <a:t>владельца проекта</a:t>
            </a:r>
            <a:r>
              <a:rPr lang="ru-RU" sz="1800"/>
              <a:t>. В отличие от временной организационной структуры проекта, головная организация является постоянной организацией. </a:t>
            </a:r>
          </a:p>
          <a:p>
            <a:pPr algn="just" eaLnBrk="1" hangingPunct="1">
              <a:buFontTx/>
              <a:buNone/>
            </a:pPr>
            <a:r>
              <a:rPr lang="ru-RU" sz="1800"/>
              <a:t>В ходе реализации проекта владелец проекта вступает во взаимодействие с </a:t>
            </a:r>
            <a:r>
              <a:rPr lang="ru-RU" sz="1800" i="1"/>
              <a:t>подрядчиками</a:t>
            </a:r>
            <a:r>
              <a:rPr lang="ru-RU" sz="1800"/>
              <a:t>. Построенная в ходе реализации проекта организационная система поддерживается головной организацией. Участвуя в работе команды проекта, сотрудники головной организации представляют интересы владельца проекта. </a:t>
            </a:r>
          </a:p>
        </p:txBody>
      </p:sp>
    </p:spTree>
    <p:extLst>
      <p:ext uri="{BB962C8B-B14F-4D97-AF65-F5344CB8AC3E}">
        <p14:creationId xmlns:p14="http://schemas.microsoft.com/office/powerpoint/2010/main" val="1159469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A33F4D-89CD-4447-9151-67274FC62E53}" type="slidenum">
              <a:rPr lang="ru-RU">
                <a:solidFill>
                  <a:srgbClr val="000000"/>
                </a:solidFill>
              </a:rPr>
              <a:pPr eaLnBrk="1" hangingPunct="1"/>
              <a:t>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Команда проекта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>
                <a:solidFill>
                  <a:schemeClr val="accent2"/>
                </a:solidFill>
              </a:rPr>
              <a:t>Команда проекта</a:t>
            </a:r>
            <a:r>
              <a:rPr lang="ru-RU" sz="1800"/>
              <a:t> (</a:t>
            </a:r>
            <a:r>
              <a:rPr lang="en-US" sz="1800" i="1"/>
              <a:t>Project Team</a:t>
            </a:r>
            <a:r>
              <a:rPr lang="ru-RU" sz="1800"/>
              <a:t>) - специфическая организационная структура, совокупность отдельных лиц, групп и/или организаций, привлеченных к выполнению работ проекта и ответственных перед руководителем проекта за их выполнение.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/>
              <a:t>Создается целевым образом на период осуществления проекта.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/>
              <a:t>Включает также всех внешних исполнителей и консультантов.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>
                <a:solidFill>
                  <a:schemeClr val="accent2"/>
                </a:solidFill>
              </a:rPr>
              <a:t>Команда проекта</a:t>
            </a:r>
            <a:r>
              <a:rPr lang="ru-RU" sz="1800"/>
              <a:t> - совокупность индивидуумов и их групп, объединенных целевым образом для работы над проектом, специфическая организационная структура, создаваемая на период осуществления проекта либо одной из фаз его жизненного цикла.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>
                <a:solidFill>
                  <a:schemeClr val="accent2"/>
                </a:solidFill>
              </a:rPr>
              <a:t>Задача команды проекта</a:t>
            </a:r>
            <a:r>
              <a:rPr lang="ru-RU" sz="1800"/>
              <a:t> - осуществление полного комплекса работ по проекту для достижения его целей.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/>
              <a:t>В команду проекта входят лица, представляющие интересы различных участников проекта.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>
                <a:solidFill>
                  <a:schemeClr val="accent2"/>
                </a:solidFill>
              </a:rPr>
              <a:t>Главная задача команды проекта</a:t>
            </a:r>
            <a:r>
              <a:rPr lang="ru-RU" sz="1800"/>
              <a:t> - осуществление функций координации действий и согласование интересов всех участников проекта для достижения целей проекта.</a:t>
            </a:r>
            <a:endParaRPr lang="ru-RU" sz="1800" i="1"/>
          </a:p>
        </p:txBody>
      </p:sp>
    </p:spTree>
    <p:extLst>
      <p:ext uri="{BB962C8B-B14F-4D97-AF65-F5344CB8AC3E}">
        <p14:creationId xmlns:p14="http://schemas.microsoft.com/office/powerpoint/2010/main" val="754494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CD462B-8370-425B-AB1F-4E9CFD52D369}" type="slidenum">
              <a:rPr lang="ru-RU">
                <a:solidFill>
                  <a:srgbClr val="000000"/>
                </a:solidFill>
              </a:rPr>
              <a:pPr eaLnBrk="1" hangingPunct="1"/>
              <a:t>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Команда управления проектом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20688"/>
            <a:ext cx="8856984" cy="41767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>
                <a:solidFill>
                  <a:schemeClr val="accent2"/>
                </a:solidFill>
              </a:rPr>
              <a:t>Команда управления проектом</a:t>
            </a:r>
            <a:r>
              <a:rPr lang="ru-RU" sz="1800" dirty="0"/>
              <a:t> (</a:t>
            </a:r>
            <a:r>
              <a:rPr lang="en-US" sz="1800" i="1" dirty="0"/>
              <a:t>Project Management Team</a:t>
            </a:r>
            <a:r>
              <a:rPr lang="ru-RU" sz="1800" dirty="0"/>
              <a:t>) - Специфическая организационная структура, возглавляемая руководителем (</a:t>
            </a:r>
            <a:r>
              <a:rPr lang="ru-RU" sz="1800" i="1" dirty="0"/>
              <a:t>главным менеджером</a:t>
            </a:r>
            <a:r>
              <a:rPr lang="ru-RU" sz="1800" dirty="0"/>
              <a:t>) проекта, включающая членов команды проекта, которые непосредственно вовлечены в управление проектом, и создаваемая на период осуществления проекта.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i="1" dirty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>
                <a:solidFill>
                  <a:schemeClr val="accent2"/>
                </a:solidFill>
              </a:rPr>
              <a:t>Команда управления проектом</a:t>
            </a:r>
            <a:r>
              <a:rPr lang="ru-RU" sz="1800" dirty="0"/>
              <a:t> - члены команды проекта, которые непосредственно вовлечены в управление проектом, включая представителей некоторых участников проекта и технический персонал.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dirty="0"/>
              <a:t>В небольших проектах организации эта команда может включать в себя практически всех членов команды проекта.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i="1" dirty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>
                <a:solidFill>
                  <a:schemeClr val="accent2"/>
                </a:solidFill>
              </a:rPr>
              <a:t>Главная задача команды управления проектом </a:t>
            </a:r>
            <a:r>
              <a:rPr lang="ru-RU" sz="1800" dirty="0"/>
              <a:t>-осуществление функций управления проектом для эффективного достижения целей проекта.</a:t>
            </a:r>
          </a:p>
        </p:txBody>
      </p:sp>
      <p:pic>
        <p:nvPicPr>
          <p:cNvPr id="11269" name="Picture 4" descr="Рис_УП_03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46082"/>
            <a:ext cx="8064251" cy="183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444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2EFFEE-0592-4A5E-819B-BC91B9228B65}" type="slidenum">
              <a:rPr lang="ru-RU">
                <a:solidFill>
                  <a:srgbClr val="000000"/>
                </a:solidFill>
              </a:rPr>
              <a:pPr eaLnBrk="1" hangingPunct="1"/>
              <a:t>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856984" cy="504056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Степень вовлеченности в проект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8720"/>
            <a:ext cx="8856984" cy="568863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000" dirty="0"/>
              <a:t>По степени вовлеченности в проект в команде проекта можно выделить три группы участников: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000" dirty="0"/>
          </a:p>
          <a:p>
            <a:pPr lvl="1" algn="just" eaLnBrk="1" hangingPunct="1">
              <a:lnSpc>
                <a:spcPct val="80000"/>
              </a:lnSpc>
            </a:pPr>
            <a:r>
              <a:rPr lang="ru-RU" sz="1800" i="1" dirty="0">
                <a:solidFill>
                  <a:schemeClr val="accent2"/>
                </a:solidFill>
              </a:rPr>
              <a:t>основная группа</a:t>
            </a:r>
            <a:r>
              <a:rPr lang="ru-RU" sz="1800" dirty="0"/>
              <a:t> - группа специалистов, непосредственно работающих над осуществлением проекта в тесном контакте друг с другом и знающих каждого члена группы;</a:t>
            </a:r>
          </a:p>
          <a:p>
            <a:pPr lvl="1" algn="just" eaLnBrk="1" hangingPunct="1">
              <a:lnSpc>
                <a:spcPct val="80000"/>
              </a:lnSpc>
            </a:pPr>
            <a:endParaRPr lang="ru-RU" sz="1800" dirty="0"/>
          </a:p>
          <a:p>
            <a:pPr lvl="1" algn="just" eaLnBrk="1" hangingPunct="1">
              <a:lnSpc>
                <a:spcPct val="80000"/>
              </a:lnSpc>
            </a:pPr>
            <a:r>
              <a:rPr lang="ru-RU" sz="1800" i="1" dirty="0">
                <a:solidFill>
                  <a:schemeClr val="accent2"/>
                </a:solidFill>
              </a:rPr>
              <a:t>вторичная группа</a:t>
            </a:r>
            <a:r>
              <a:rPr lang="ru-RU" sz="1800" dirty="0"/>
              <a:t> - более обширная, чем основная группа, объединяет специалистов и организации, оказывающих содействие членам основной группы, но не участвующих напрямую в осуществлении проекта и достижении его целей;</a:t>
            </a:r>
          </a:p>
          <a:p>
            <a:pPr lvl="1" algn="just" eaLnBrk="1" hangingPunct="1">
              <a:lnSpc>
                <a:spcPct val="80000"/>
              </a:lnSpc>
            </a:pPr>
            <a:endParaRPr lang="ru-RU" sz="1800" dirty="0"/>
          </a:p>
          <a:p>
            <a:pPr lvl="1" algn="just" eaLnBrk="1" hangingPunct="1">
              <a:lnSpc>
                <a:spcPct val="80000"/>
              </a:lnSpc>
            </a:pPr>
            <a:r>
              <a:rPr lang="ru-RU" sz="1800" i="1" dirty="0">
                <a:solidFill>
                  <a:schemeClr val="accent2"/>
                </a:solidFill>
              </a:rPr>
              <a:t>вспомогательная (третичная) группа</a:t>
            </a:r>
            <a:r>
              <a:rPr lang="ru-RU" sz="1800" dirty="0"/>
              <a:t> - люди, оказывающие влияние на членов основной и вторичной групп и на ход работ по проекту, но не вступающие с ними в прямое сотрудничество.</a:t>
            </a:r>
          </a:p>
          <a:p>
            <a:pPr marL="457200" lvl="1" indent="0" algn="just" eaLnBrk="1" hangingPunct="1">
              <a:lnSpc>
                <a:spcPct val="80000"/>
              </a:lnSpc>
              <a:buNone/>
            </a:pPr>
            <a:endParaRPr lang="ru-RU" sz="1800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000" dirty="0"/>
              <a:t>Таким образом, </a:t>
            </a:r>
            <a:r>
              <a:rPr lang="ru-RU" sz="2000" i="1" dirty="0">
                <a:solidFill>
                  <a:schemeClr val="accent2"/>
                </a:solidFill>
              </a:rPr>
              <a:t>команда проекта - это специфическая организация, возглавляемая руководителем проекта, создаваемая на период осуществления проекта с целью эффективного достижения его целей и имеющая свою организационную структуру.</a:t>
            </a:r>
          </a:p>
        </p:txBody>
      </p:sp>
    </p:spTree>
    <p:extLst>
      <p:ext uri="{BB962C8B-B14F-4D97-AF65-F5344CB8AC3E}">
        <p14:creationId xmlns:p14="http://schemas.microsoft.com/office/powerpoint/2010/main" val="1910531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8902D5-674B-496E-B2C7-054AF7C4FD22}" type="slidenum">
              <a:rPr lang="ru-RU">
                <a:solidFill>
                  <a:srgbClr val="000000"/>
                </a:solidFill>
              </a:rPr>
              <a:pPr eaLnBrk="1" hangingPunct="1"/>
              <a:t>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Управляющий проектом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9036496" cy="62373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>
                <a:solidFill>
                  <a:schemeClr val="accent2"/>
                </a:solidFill>
              </a:rPr>
              <a:t>Управляющий проектом</a:t>
            </a:r>
            <a:r>
              <a:rPr lang="ru-RU" sz="1800" dirty="0"/>
              <a:t> (</a:t>
            </a:r>
            <a:r>
              <a:rPr lang="en-US" sz="1800" i="1" dirty="0"/>
              <a:t>Project Manager</a:t>
            </a:r>
            <a:r>
              <a:rPr lang="ru-RU" sz="1800" dirty="0"/>
              <a:t>) - лицо, ответственное за управление проектом и результаты его осуществления.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>
                <a:solidFill>
                  <a:schemeClr val="accent2"/>
                </a:solidFill>
              </a:rPr>
              <a:t>Состав полномочий</a:t>
            </a:r>
            <a:r>
              <a:rPr lang="ru-RU" sz="1800" dirty="0"/>
              <a:t> и ответственности управляющего проектом в каждом конкретном случае определяется контрактом с Заказчиком, однако, как правило, в целом перед ним и его командой ставится задача эффективного управления осуществлением проекта на протяжении всего жизненного цикла проекта.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dirty="0"/>
              <a:t>Управляющий проектом несет </a:t>
            </a:r>
            <a:r>
              <a:rPr lang="ru-RU" sz="1800" i="1" dirty="0">
                <a:solidFill>
                  <a:schemeClr val="accent2"/>
                </a:solidFill>
              </a:rPr>
              <a:t>ответственность</a:t>
            </a:r>
            <a:r>
              <a:rPr lang="ru-RU" sz="1800" dirty="0"/>
              <a:t> за достижение целей проекта в рамках выделенного бюджета, в соответствии с плановыми сроками осуществления проекта и с заданным уровнем качества.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dirty="0"/>
              <a:t>Для успешной работы управляющий проекта </a:t>
            </a:r>
            <a:r>
              <a:rPr lang="ru-RU" sz="1800" i="1" dirty="0">
                <a:solidFill>
                  <a:schemeClr val="accent2"/>
                </a:solidFill>
              </a:rPr>
              <a:t>должен соответствовать</a:t>
            </a:r>
            <a:r>
              <a:rPr lang="ru-RU" sz="1800" dirty="0"/>
              <a:t> некоторым </a:t>
            </a:r>
            <a:r>
              <a:rPr lang="ru-RU" sz="1800" i="1" dirty="0">
                <a:solidFill>
                  <a:schemeClr val="accent2"/>
                </a:solidFill>
              </a:rPr>
              <a:t>требованиям</a:t>
            </a:r>
            <a:r>
              <a:rPr lang="ru-RU" sz="1800" dirty="0"/>
              <a:t>: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800" dirty="0"/>
              <a:t>уметь взаимодействовать со специалистами различного уровня, профиля и квалификации;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800" dirty="0"/>
              <a:t>понимать основные цели проекта;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800" dirty="0"/>
              <a:t>иметь поддержку высшего руководства;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800" dirty="0"/>
              <a:t>обеспечивать надежную информационную поддержку проекта;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800" dirty="0"/>
              <a:t>разбираться в людях и уметь принимать оптимальные решения в различных ситуациях при управлении проектом.</a:t>
            </a:r>
          </a:p>
        </p:txBody>
      </p:sp>
    </p:spTree>
    <p:extLst>
      <p:ext uri="{BB962C8B-B14F-4D97-AF65-F5344CB8AC3E}">
        <p14:creationId xmlns:p14="http://schemas.microsoft.com/office/powerpoint/2010/main" val="4204720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42434F-24A1-422C-864D-A539DC50257E}" type="slidenum">
              <a:rPr lang="ru-RU">
                <a:solidFill>
                  <a:srgbClr val="000000"/>
                </a:solidFill>
              </a:rPr>
              <a:pPr eaLnBrk="1" hangingPunct="1"/>
              <a:t>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Функции управляющего проектом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9036496" cy="59766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/>
              <a:t>Управляющий проектом обычно выполняет следующие </a:t>
            </a:r>
            <a:r>
              <a:rPr lang="ru-RU" sz="2000" i="1" dirty="0">
                <a:solidFill>
                  <a:schemeClr val="accent2"/>
                </a:solidFill>
              </a:rPr>
              <a:t>функции</a:t>
            </a:r>
            <a:r>
              <a:rPr lang="ru-RU" sz="2000" dirty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/>
          </a:p>
          <a:p>
            <a:pPr lvl="1" eaLnBrk="1" hangingPunct="1">
              <a:lnSpc>
                <a:spcPct val="80000"/>
              </a:lnSpc>
            </a:pPr>
            <a:r>
              <a:rPr lang="ru-RU" sz="1800" dirty="0"/>
              <a:t>формирует команду проекта;</a:t>
            </a:r>
          </a:p>
          <a:p>
            <a:pPr lvl="1" eaLnBrk="1" hangingPunct="1">
              <a:lnSpc>
                <a:spcPct val="80000"/>
              </a:lnSpc>
            </a:pPr>
            <a:endParaRPr lang="ru-RU" sz="1800" dirty="0"/>
          </a:p>
          <a:p>
            <a:pPr lvl="1" eaLnBrk="1" hangingPunct="1">
              <a:lnSpc>
                <a:spcPct val="80000"/>
              </a:lnSpc>
            </a:pPr>
            <a:r>
              <a:rPr lang="ru-RU" sz="1800" dirty="0"/>
              <a:t>разрабатывает план проекта и обеспечивает достижение требуемых результатов;</a:t>
            </a:r>
          </a:p>
          <a:p>
            <a:pPr lvl="1" eaLnBrk="1" hangingPunct="1">
              <a:lnSpc>
                <a:spcPct val="80000"/>
              </a:lnSpc>
            </a:pPr>
            <a:endParaRPr lang="ru-RU" sz="1800" dirty="0"/>
          </a:p>
          <a:p>
            <a:pPr lvl="1" eaLnBrk="1" hangingPunct="1">
              <a:lnSpc>
                <a:spcPct val="80000"/>
              </a:lnSpc>
            </a:pPr>
            <a:r>
              <a:rPr lang="ru-RU" sz="1800" dirty="0"/>
              <a:t>разрешает межличностные конфликты;</a:t>
            </a:r>
          </a:p>
          <a:p>
            <a:pPr lvl="1" eaLnBrk="1" hangingPunct="1">
              <a:lnSpc>
                <a:spcPct val="80000"/>
              </a:lnSpc>
            </a:pPr>
            <a:endParaRPr lang="ru-RU" sz="1800" dirty="0"/>
          </a:p>
          <a:p>
            <a:pPr lvl="1" eaLnBrk="1" hangingPunct="1">
              <a:lnSpc>
                <a:spcPct val="80000"/>
              </a:lnSpc>
            </a:pPr>
            <a:r>
              <a:rPr lang="ru-RU" sz="1800" dirty="0"/>
              <a:t>разрешает вопросы распределения ресурсов на всех уровнях организации;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ru-RU" sz="1800" dirty="0"/>
          </a:p>
          <a:p>
            <a:pPr lvl="1" eaLnBrk="1" hangingPunct="1">
              <a:lnSpc>
                <a:spcPct val="80000"/>
              </a:lnSpc>
            </a:pPr>
            <a:r>
              <a:rPr lang="ru-RU" sz="1800" dirty="0"/>
              <a:t>проводит переговоры;</a:t>
            </a:r>
          </a:p>
          <a:p>
            <a:pPr lvl="1" eaLnBrk="1" hangingPunct="1">
              <a:lnSpc>
                <a:spcPct val="80000"/>
              </a:lnSpc>
            </a:pPr>
            <a:endParaRPr lang="ru-RU" sz="1800" dirty="0"/>
          </a:p>
          <a:p>
            <a:pPr lvl="1" eaLnBrk="1" hangingPunct="1">
              <a:lnSpc>
                <a:spcPct val="80000"/>
              </a:lnSpc>
            </a:pPr>
            <a:r>
              <a:rPr lang="ru-RU" sz="1800" dirty="0"/>
              <a:t>устанавливает все необходимые коммуникационные связи;</a:t>
            </a:r>
          </a:p>
          <a:p>
            <a:pPr lvl="1" eaLnBrk="1" hangingPunct="1">
              <a:lnSpc>
                <a:spcPct val="80000"/>
              </a:lnSpc>
            </a:pPr>
            <a:endParaRPr lang="ru-RU" sz="1800" dirty="0"/>
          </a:p>
          <a:p>
            <a:pPr lvl="1" eaLnBrk="1" hangingPunct="1">
              <a:lnSpc>
                <a:spcPct val="80000"/>
              </a:lnSpc>
            </a:pPr>
            <a:r>
              <a:rPr lang="ru-RU" sz="1800" dirty="0"/>
              <a:t>формирует интегрированную систему контроля изменений в проекте;</a:t>
            </a:r>
          </a:p>
          <a:p>
            <a:pPr lvl="1" eaLnBrk="1" hangingPunct="1">
              <a:lnSpc>
                <a:spcPct val="80000"/>
              </a:lnSpc>
            </a:pPr>
            <a:endParaRPr lang="ru-RU" sz="1800" dirty="0"/>
          </a:p>
          <a:p>
            <a:pPr lvl="1" eaLnBrk="1" hangingPunct="1">
              <a:lnSpc>
                <a:spcPct val="80000"/>
              </a:lnSpc>
            </a:pPr>
            <a:r>
              <a:rPr lang="ru-RU" sz="1800" dirty="0"/>
              <a:t>расставляет приоритеты;</a:t>
            </a:r>
          </a:p>
          <a:p>
            <a:pPr lvl="1" eaLnBrk="1" hangingPunct="1">
              <a:lnSpc>
                <a:spcPct val="80000"/>
              </a:lnSpc>
            </a:pPr>
            <a:endParaRPr lang="ru-RU" sz="1800" dirty="0"/>
          </a:p>
          <a:p>
            <a:pPr lvl="1" eaLnBrk="1" hangingPunct="1">
              <a:lnSpc>
                <a:spcPct val="80000"/>
              </a:lnSpc>
            </a:pPr>
            <a:r>
              <a:rPr lang="ru-RU" sz="1800" dirty="0"/>
              <a:t>участвует в подборе, подготовке и мотивации персонала;</a:t>
            </a:r>
          </a:p>
          <a:p>
            <a:pPr lvl="1" eaLnBrk="1" hangingPunct="1">
              <a:lnSpc>
                <a:spcPct val="80000"/>
              </a:lnSpc>
            </a:pPr>
            <a:endParaRPr lang="ru-RU" sz="1800" dirty="0"/>
          </a:p>
          <a:p>
            <a:pPr lvl="1" eaLnBrk="1" hangingPunct="1">
              <a:lnSpc>
                <a:spcPct val="80000"/>
              </a:lnSpc>
            </a:pPr>
            <a:r>
              <a:rPr lang="ru-RU" sz="1800" dirty="0"/>
              <a:t>формирует благоприятную атмосферу в команде.</a:t>
            </a:r>
          </a:p>
        </p:txBody>
      </p:sp>
    </p:spTree>
    <p:extLst>
      <p:ext uri="{BB962C8B-B14F-4D97-AF65-F5344CB8AC3E}">
        <p14:creationId xmlns:p14="http://schemas.microsoft.com/office/powerpoint/2010/main" val="165504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85427C-CA9E-412C-9469-6787703BE9FA}" type="slidenum">
              <a:rPr lang="ru-RU">
                <a:solidFill>
                  <a:srgbClr val="000000"/>
                </a:solidFill>
              </a:rPr>
              <a:pPr eaLnBrk="1" hangingPunct="1"/>
              <a:t>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Состав участников проекта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620689"/>
            <a:ext cx="8229600" cy="792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i="1" dirty="0">
                <a:solidFill>
                  <a:schemeClr val="accent2"/>
                </a:solidFill>
              </a:rPr>
              <a:t>Участники проекта</a:t>
            </a:r>
            <a:r>
              <a:rPr lang="ru-RU" sz="1600" dirty="0"/>
              <a:t> (</a:t>
            </a:r>
            <a:r>
              <a:rPr lang="en-US" sz="1600" dirty="0"/>
              <a:t>Project Stakeholders</a:t>
            </a:r>
            <a:r>
              <a:rPr lang="ru-RU" sz="1600" dirty="0"/>
              <a:t>) - физические лица и организации, которые непосредственно вовлечены в проект или чьи интересы могут быть затронуты при осуществлении проекта.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600" dirty="0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8685347"/>
              </p:ext>
            </p:extLst>
          </p:nvPr>
        </p:nvGraphicFramePr>
        <p:xfrm>
          <a:off x="107504" y="1412776"/>
          <a:ext cx="8856984" cy="544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Документ" r:id="rId4" imgW="5315760" imgH="2979360" progId="Word.Document.8">
                  <p:embed/>
                </p:oleObj>
              </mc:Choice>
              <mc:Fallback>
                <p:oleObj name="Документ" r:id="rId4" imgW="5315760" imgH="2979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412776"/>
                        <a:ext cx="8856984" cy="544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589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A3C40B-8914-4E56-A530-B8382BC7934E}" type="slidenum">
              <a:rPr lang="ru-RU">
                <a:solidFill>
                  <a:srgbClr val="000000"/>
                </a:solidFill>
              </a:rPr>
              <a:pPr eaLnBrk="1" hangingPunct="1"/>
              <a:t>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noProof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Участники проекта</a:t>
            </a:r>
            <a:endParaRPr lang="ru-RU" sz="36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990600"/>
            <a:ext cx="8569647" cy="560675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dirty="0">
                <a:cs typeface="Times New Roman" pitchFamily="18" charset="0"/>
              </a:rPr>
              <a:t>1.	</a:t>
            </a:r>
            <a:r>
              <a:rPr lang="ru-RU" sz="1800" i="1" dirty="0">
                <a:solidFill>
                  <a:schemeClr val="accent2"/>
                </a:solidFill>
              </a:rPr>
              <a:t>Инициатор</a:t>
            </a:r>
            <a:r>
              <a:rPr lang="ru-RU" sz="1800" dirty="0"/>
              <a:t> - сторона, являющаяся автором главной идеи проекта, его предварительного обоснования и предложений по осуществлению проекта. В качестве инициатора может выступать практически любой из будущих участников проекта, но деловая инициатива по осуществлению проекта в конечном счете должна исходить от обретенного проектом заказчика.</a:t>
            </a:r>
            <a:r>
              <a:rPr lang="ru-RU" sz="1800" i="1" dirty="0"/>
              <a:t> </a:t>
            </a:r>
            <a:endParaRPr lang="ru-RU" sz="1800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dirty="0">
                <a:cs typeface="Times New Roman" pitchFamily="18" charset="0"/>
              </a:rPr>
              <a:t>2.	</a:t>
            </a:r>
            <a:r>
              <a:rPr lang="ru-RU" sz="1800" i="1" dirty="0">
                <a:solidFill>
                  <a:schemeClr val="accent2"/>
                </a:solidFill>
              </a:rPr>
              <a:t>Заказчик</a:t>
            </a:r>
            <a:r>
              <a:rPr lang="ru-RU" sz="1800" dirty="0"/>
              <a:t> - главная сторона, заинтересованная в осуществлении проекта и достижении его целей. Будущий владелец результатов проекта. Заказчик определяет основные требования к проекту, обеспечивает финансирование проекта за счет своих или привлекаемых средств, заключает контракты с основными исполнителями проекта и несет ответственность по этим контрактам, управляет процессом взаимодействия между всеми участниками проекта или делегирует основному исполнителю эту функцию, несет ответственность за проект в целом перед обществом и законом и т. п.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dirty="0">
                <a:cs typeface="Times New Roman" pitchFamily="18" charset="0"/>
              </a:rPr>
              <a:t>3.	</a:t>
            </a:r>
            <a:r>
              <a:rPr lang="ru-RU" sz="1800" i="1" dirty="0">
                <a:solidFill>
                  <a:schemeClr val="accent2"/>
                </a:solidFill>
              </a:rPr>
              <a:t>Инвестор</a:t>
            </a:r>
            <a:r>
              <a:rPr lang="ru-RU" sz="1800" dirty="0"/>
              <a:t> - сторона, вкладывающая инвестиции в проект, например, посредством кредитов. Цель инвесторов - максимизация прибыли на свои инвестиции от реализации проекта. Если инвестор и заказчик не являются одним и тем же лицом, то в качестве инвесторов обычно выступают банки, инвестиционные фонды и другие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79217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7F5BC8-BD33-467B-9603-6F91022DA45B}" type="slidenum">
              <a:rPr lang="ru-RU">
                <a:solidFill>
                  <a:srgbClr val="000000"/>
                </a:solidFill>
              </a:rPr>
              <a:pPr eaLnBrk="1" hangingPunct="1"/>
              <a:t>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noProof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Участники проекта</a:t>
            </a:r>
            <a:endParaRPr lang="ru-RU" sz="36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4"/>
            </a:pPr>
            <a:r>
              <a:rPr lang="ru-RU" sz="1800" i="1">
                <a:solidFill>
                  <a:schemeClr val="accent2"/>
                </a:solidFill>
              </a:rPr>
              <a:t>Управляющий</a:t>
            </a:r>
            <a:r>
              <a:rPr lang="ru-RU" sz="1800" i="1"/>
              <a:t> (главный менеджер) проектом</a:t>
            </a:r>
            <a:r>
              <a:rPr lang="ru-RU" sz="1800"/>
              <a:t> - физическое лицо, которому делегируются полномочия по руководству всеми работами по осуществлению проекта: планированию, контролю и координации работ всех участников проекта. Он является индивидуально ответственным за осуществление проекта.</a:t>
            </a:r>
          </a:p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4"/>
            </a:pPr>
            <a:r>
              <a:rPr lang="ru-RU" sz="1800" i="1">
                <a:solidFill>
                  <a:schemeClr val="accent2"/>
                </a:solidFill>
              </a:rPr>
              <a:t>Команда проекта</a:t>
            </a:r>
            <a:r>
              <a:rPr lang="ru-RU" sz="1800"/>
              <a:t> - специфическая организационная структура, совокупность физических и юридических лиц и их групп, объединенных целевым образом для осуществления проекта. Создается на период осуществления проекта. </a:t>
            </a:r>
            <a:r>
              <a:rPr lang="ru-RU" sz="1800" i="1"/>
              <a:t>Главная задачи</a:t>
            </a:r>
            <a:r>
              <a:rPr lang="ru-RU" sz="1800"/>
              <a:t> команды проекта -осуществление функций координации действий и согласование интересов всех участников проекта для достижения целей проекта.</a:t>
            </a:r>
          </a:p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4"/>
            </a:pPr>
            <a:r>
              <a:rPr lang="ru-RU" sz="1800" i="1">
                <a:solidFill>
                  <a:schemeClr val="accent2"/>
                </a:solidFill>
              </a:rPr>
              <a:t>Контрактор</a:t>
            </a:r>
            <a:r>
              <a:rPr lang="ru-RU" sz="1800" i="1"/>
              <a:t> (генеральный контрактор)</a:t>
            </a:r>
            <a:r>
              <a:rPr lang="ru-RU" sz="1800"/>
              <a:t> - сторона или участник проекта, вступающий в отношения с заказчиком и берущий на себя ответственность за выполнение работ и услуг по контракту - это может быть весь проект или его часть.</a:t>
            </a:r>
          </a:p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4"/>
            </a:pPr>
            <a:r>
              <a:rPr lang="ru-RU" sz="1800" i="1">
                <a:solidFill>
                  <a:schemeClr val="accent2"/>
                </a:solidFill>
              </a:rPr>
              <a:t>Субконтрактор</a:t>
            </a:r>
            <a:r>
              <a:rPr lang="ru-RU" sz="1800"/>
              <a:t> - вступает в договорные отношения с контрактором или субконтрактором более высокого уровня. Несет ответственность за выполнение работ и услуг в соответствии с контрактом.</a:t>
            </a:r>
          </a:p>
          <a:p>
            <a:pPr marL="381000" indent="-381000" eaLnBrk="1" hangingPunct="1">
              <a:lnSpc>
                <a:spcPct val="80000"/>
              </a:lnSpc>
            </a:pP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70569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C9D452-2F4B-4320-8CD3-C15ADECCDDC4}" type="slidenum">
              <a:rPr lang="ru-RU">
                <a:solidFill>
                  <a:srgbClr val="000000"/>
                </a:solidFill>
              </a:rPr>
              <a:pPr eaLnBrk="1" hangingPunct="1"/>
              <a:t>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noProof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Участники проекта</a:t>
            </a:r>
            <a:endParaRPr lang="ru-RU" sz="36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8"/>
            </a:pPr>
            <a:r>
              <a:rPr lang="ru-RU" sz="1800" i="1">
                <a:solidFill>
                  <a:schemeClr val="accent2"/>
                </a:solidFill>
              </a:rPr>
              <a:t>Проектировщик</a:t>
            </a:r>
            <a:r>
              <a:rPr lang="ru-RU" sz="1800"/>
              <a:t> - юридическое лицо, выполняющее по контракту проектно-изыскательские работы в рамках проекта. Вступает в договорные отношения с генконтрактором проекта или непосредственно с заказчиком</a:t>
            </a:r>
            <a:endParaRPr lang="ru-RU" sz="1800" i="1"/>
          </a:p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8"/>
            </a:pPr>
            <a:r>
              <a:rPr lang="ru-RU" sz="1800" i="1">
                <a:solidFill>
                  <a:schemeClr val="accent2"/>
                </a:solidFill>
              </a:rPr>
              <a:t>Генеральный подрядчик</a:t>
            </a:r>
            <a:r>
              <a:rPr lang="ru-RU" sz="1800"/>
              <a:t> - юридическое лицо, чье предложение принято заказчиком. Несет ответственность за выполнение работ в соответствии с контрактом. Подбирает и заключает договоры с субподрядчиками на выполнение отдельных работ и услуг.</a:t>
            </a:r>
            <a:endParaRPr lang="ru-RU" sz="1800" i="1"/>
          </a:p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8"/>
            </a:pPr>
            <a:r>
              <a:rPr lang="ru-RU" sz="1800" i="1">
                <a:solidFill>
                  <a:schemeClr val="accent2"/>
                </a:solidFill>
              </a:rPr>
              <a:t>Поставщики</a:t>
            </a:r>
            <a:r>
              <a:rPr lang="ru-RU" sz="1800"/>
              <a:t> - субконтракторы, осуществляющие разные виды поставок на контрактной основе - материалы, оборудование, транспортные средства и др.</a:t>
            </a:r>
          </a:p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8"/>
            </a:pPr>
            <a:r>
              <a:rPr lang="ru-RU" sz="1800" i="1">
                <a:solidFill>
                  <a:schemeClr val="accent2"/>
                </a:solidFill>
              </a:rPr>
              <a:t>Лицензоры/Лицензирующие организации</a:t>
            </a:r>
            <a:r>
              <a:rPr lang="ru-RU" sz="1800"/>
              <a:t> - организации, выдающие лицензии на право владения земельным участком, ведения торгов, выполнения определенных видов работ и услуг и т. п.</a:t>
            </a:r>
          </a:p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8"/>
            </a:pPr>
            <a:r>
              <a:rPr lang="ru-RU" sz="1800" i="1">
                <a:solidFill>
                  <a:schemeClr val="accent2"/>
                </a:solidFill>
              </a:rPr>
              <a:t>Органы власти</a:t>
            </a:r>
            <a:r>
              <a:rPr lang="ru-RU" sz="1800"/>
              <a:t> - сторона, удовлетворяющая свои интересы путем получения налогов от участников проекта, выдвигающая и поддерживающая экологические, социальные и другие общественные и государственные требования, связанные с реализацией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60803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22B046-144D-40C3-8292-A0792C3F7571}" type="slidenum">
              <a:rPr lang="ru-RU">
                <a:solidFill>
                  <a:srgbClr val="000000"/>
                </a:solidFill>
              </a:rPr>
              <a:pPr eaLnBrk="1" hangingPunct="1"/>
              <a:t>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noProof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Участники проекта</a:t>
            </a:r>
            <a:endParaRPr lang="ru-RU" sz="36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Tx/>
              <a:buAutoNum type="arabicPeriod" startAt="13"/>
            </a:pPr>
            <a:r>
              <a:rPr lang="ru-RU" sz="2000" i="1">
                <a:solidFill>
                  <a:schemeClr val="accent2"/>
                </a:solidFill>
              </a:rPr>
              <a:t>Владелец земельного участка</a:t>
            </a:r>
            <a:r>
              <a:rPr lang="ru-RU" sz="2000"/>
              <a:t> - юридическое или физическое лицо, являющееся владельцем участка земли, вовлеченного в проект.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 startAt="13"/>
            </a:pPr>
            <a:r>
              <a:rPr lang="ru-RU" sz="2000" i="1">
                <a:solidFill>
                  <a:schemeClr val="accent2"/>
                </a:solidFill>
              </a:rPr>
              <a:t>Производитель конечной продукции</a:t>
            </a:r>
            <a:r>
              <a:rPr lang="ru-RU" sz="2000" i="1"/>
              <a:t> проекта</a:t>
            </a:r>
            <a:r>
              <a:rPr lang="ru-RU" sz="2000"/>
              <a:t> осуществляет эксплуатацию созданных основных фондов и производит конечную продукцию.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 startAt="13"/>
            </a:pPr>
            <a:r>
              <a:rPr lang="ru-RU" sz="2000" i="1">
                <a:solidFill>
                  <a:schemeClr val="accent2"/>
                </a:solidFill>
              </a:rPr>
              <a:t>Потребители конечной продукции</a:t>
            </a:r>
            <a:r>
              <a:rPr lang="ru-RU" sz="2000"/>
              <a:t> - юридические и физические лица, являющиеся покупателями и пользователями конечной продукции, определяющие требования к производимой продукции и оказываемым услугам, формирующие спрос на них.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 startAt="13"/>
            </a:pPr>
            <a:r>
              <a:rPr lang="ru-RU" sz="2000" i="1">
                <a:solidFill>
                  <a:schemeClr val="accent2"/>
                </a:solidFill>
              </a:rPr>
              <a:t>Общественные организации</a:t>
            </a:r>
            <a:r>
              <a:rPr lang="ru-RU" sz="2000"/>
              <a:t> –слои населения, объединенные по интересам. 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 startAt="13"/>
            </a:pPr>
            <a:r>
              <a:rPr lang="ru-RU" sz="2000" i="1">
                <a:solidFill>
                  <a:schemeClr val="accent2"/>
                </a:solidFill>
              </a:rPr>
              <a:t>Конкурент</a:t>
            </a:r>
            <a:r>
              <a:rPr lang="ru-RU" sz="2000" i="1"/>
              <a:t> - с</a:t>
            </a:r>
            <a:r>
              <a:rPr lang="ru-RU" sz="2000"/>
              <a:t>торона, которая всегда не заинтересована в успешном осуществлении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11679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32656"/>
            <a:ext cx="9103244" cy="626469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9632" y="1573006"/>
            <a:ext cx="9008947" cy="2543001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861" y="1565775"/>
            <a:ext cx="9078278" cy="2887730"/>
          </a:xfrm>
        </p:spPr>
        <p:txBody>
          <a:bodyPr>
            <a:normAutofit fontScale="70000" lnSpcReduction="20000"/>
          </a:bodyPr>
          <a:lstStyle/>
          <a:p>
            <a:pPr marL="82296" indent="0" algn="ctr">
              <a:buNone/>
            </a:pPr>
            <a:r>
              <a:rPr lang="ru-RU" b="1" dirty="0"/>
              <a:t>Практические рекомендации по созданию успешных команд: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Определение целей и задач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Поиск технологий и необходимых специалистов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Соответствие числа специалистов задачам, которые необходимо решить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Необходимо всегда начинать с аналитики и составления плана работы, в котором будут расписаны все функции, компетенции и зоны ответственности. </a:t>
            </a:r>
          </a:p>
        </p:txBody>
      </p:sp>
      <p:sp>
        <p:nvSpPr>
          <p:cNvPr id="6" name="Прямоугольник: один скругленный угол 5">
            <a:extLst>
              <a:ext uri="{FF2B5EF4-FFF2-40B4-BE49-F238E27FC236}">
                <a16:creationId xmlns:a16="http://schemas.microsoft.com/office/drawing/2014/main" id="{B005ACCD-0F3B-426A-AFE5-826CFCD99CD4}"/>
              </a:ext>
            </a:extLst>
          </p:cNvPr>
          <p:cNvSpPr/>
          <p:nvPr/>
        </p:nvSpPr>
        <p:spPr>
          <a:xfrm>
            <a:off x="650183" y="506591"/>
            <a:ext cx="7802880" cy="446151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3404" y="294286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sz="2100" dirty="0">
                <a:solidFill>
                  <a:schemeClr val="tx1"/>
                </a:solidFill>
              </a:rPr>
              <a:t>Как создавать успешные команды и управлять ими</a:t>
            </a:r>
            <a:r>
              <a:rPr lang="ru-RU" sz="2100" dirty="0"/>
              <a:t>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54AAEA-5D54-490F-8C81-97F9C353E7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49" r="16070"/>
          <a:stretch/>
        </p:blipFill>
        <p:spPr>
          <a:xfrm>
            <a:off x="445106" y="4490117"/>
            <a:ext cx="3573780" cy="1747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B518AD-F9DB-4AB6-A57A-23D5169AB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6429" y1="58217" x2="36429" y2="58217"/>
                        <a14:foregroundMark x1="34048" y1="16434" x2="34048" y2="16434"/>
                        <a14:foregroundMark x1="49762" y1="17657" x2="49762" y2="17657"/>
                        <a14:foregroundMark x1="63333" y1="17483" x2="63333" y2="17483"/>
                        <a14:foregroundMark x1="67143" y1="50175" x2="67143" y2="50175"/>
                        <a14:foregroundMark x1="70476" y1="86014" x2="70476" y2="860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4360" y="4103644"/>
            <a:ext cx="5077330" cy="24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9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9B2A348-6F92-4968-85B9-303DEDF05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8928992" cy="655272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F728928-4D80-4B68-8D8B-1B0C75194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66" y="289143"/>
            <a:ext cx="8229600" cy="857250"/>
          </a:xfrm>
        </p:spPr>
        <p:txBody>
          <a:bodyPr>
            <a:normAutofit/>
          </a:bodyPr>
          <a:lstStyle/>
          <a:p>
            <a:r>
              <a:rPr lang="ru-RU" sz="2100" b="1" dirty="0">
                <a:solidFill>
                  <a:schemeClr val="tx1"/>
                </a:solidFill>
              </a:rPr>
              <a:t>Почему команда может быть неэффективна?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D9AD9C9-521B-49BE-9707-46538110B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3379723"/>
              </p:ext>
            </p:extLst>
          </p:nvPr>
        </p:nvGraphicFramePr>
        <p:xfrm>
          <a:off x="-235833" y="1421125"/>
          <a:ext cx="9143999" cy="4330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C1BDF4-15C1-46C5-9BC8-C6FED82FA0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31" b="98776" l="7778" r="93111">
                        <a14:foregroundMark x1="10222" y1="39796" x2="7778" y2="43878"/>
                        <a14:foregroundMark x1="24111" y1="88980" x2="23000" y2="97347"/>
                        <a14:foregroundMark x1="23000" y1="97347" x2="23000" y2="97347"/>
                        <a14:foregroundMark x1="33000" y1="87959" x2="33111" y2="98776"/>
                        <a14:foregroundMark x1="49889" y1="36633" x2="49889" y2="36633"/>
                        <a14:foregroundMark x1="40111" y1="39490" x2="40111" y2="39490"/>
                        <a14:foregroundMark x1="63667" y1="17245" x2="63667" y2="17245"/>
                        <a14:foregroundMark x1="63111" y1="24796" x2="63111" y2="24796"/>
                        <a14:foregroundMark x1="61222" y1="32551" x2="61222" y2="32551"/>
                        <a14:foregroundMark x1="81667" y1="5918" x2="81667" y2="5918"/>
                        <a14:foregroundMark x1="93222" y1="17245" x2="93222" y2="17245"/>
                        <a14:foregroundMark x1="65444" y1="1531" x2="65444" y2="15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1450" y="1319155"/>
            <a:ext cx="3344996" cy="35797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989F41-05AF-4AD3-A416-F75C712112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9332" y="2827840"/>
            <a:ext cx="3270503" cy="32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4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4ABA72-2161-459D-B8D4-BE5BE098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65000" intensity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36" y="260648"/>
            <a:ext cx="9123426" cy="6480720"/>
          </a:xfrm>
          <a:prstGeom prst="rect">
            <a:avLst/>
          </a:prstGeom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id="{42BB993D-D350-419D-8731-3F046AD08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21" y="620688"/>
            <a:ext cx="9097701" cy="3394472"/>
          </a:xfrm>
        </p:spPr>
        <p:txBody>
          <a:bodyPr/>
          <a:lstStyle/>
          <a:p>
            <a:pPr marL="82296" indent="0" algn="ctr">
              <a:buNone/>
            </a:pPr>
            <a:r>
              <a:rPr lang="ru-RU" dirty="0"/>
              <a:t>— </a:t>
            </a:r>
            <a:r>
              <a:rPr lang="ru-RU" sz="2000" dirty="0"/>
              <a:t>это модель взаимодействия со всеми ее участниками, которая определяет поведение лидера группы, способы принятия решения и умение эффективно распределять задачи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92D6DA0-E2D9-4BBE-B867-F1D14804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05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Стили управления проектной командой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6350089-A3BC-4E0F-9308-6D07FBD1DEE6}"/>
              </a:ext>
            </a:extLst>
          </p:cNvPr>
          <p:cNvGraphicFramePr/>
          <p:nvPr/>
        </p:nvGraphicFramePr>
        <p:xfrm>
          <a:off x="46299" y="1811419"/>
          <a:ext cx="9097701" cy="4603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8827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1586</Words>
  <Application>Microsoft Office PowerPoint</Application>
  <PresentationFormat>Экран (4:3)</PresentationFormat>
  <Paragraphs>134</Paragraphs>
  <Slides>16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Тема Office</vt:lpstr>
      <vt:lpstr>ИТ</vt:lpstr>
      <vt:lpstr>1_ИТ</vt:lpstr>
      <vt:lpstr>2_ИТ</vt:lpstr>
      <vt:lpstr>3_ИТ</vt:lpstr>
      <vt:lpstr>Документ</vt:lpstr>
      <vt:lpstr>Тема 3. Участники проекта  План:  1. Состав участников проекта 2.Постоянная/родительская организация 3.Команда проекта 4.Управляющий проектом </vt:lpstr>
      <vt:lpstr>1. Состав участников проекта</vt:lpstr>
      <vt:lpstr>Участники проекта</vt:lpstr>
      <vt:lpstr>Участники проекта</vt:lpstr>
      <vt:lpstr>Участники проекта</vt:lpstr>
      <vt:lpstr>Участники проекта</vt:lpstr>
      <vt:lpstr>Как создавать успешные команды и управлять ими?</vt:lpstr>
      <vt:lpstr>Почему команда может быть неэффективна?</vt:lpstr>
      <vt:lpstr>Стили управления проектной командой </vt:lpstr>
      <vt:lpstr>Какова основная ошибка, которую может совершить команда проекта?</vt:lpstr>
      <vt:lpstr>2. Постоянная / родительская организация</vt:lpstr>
      <vt:lpstr>3. Команда проекта</vt:lpstr>
      <vt:lpstr>Команда управления проектом</vt:lpstr>
      <vt:lpstr>Степень вовлеченности в проект </vt:lpstr>
      <vt:lpstr>4. Управляющий проектом</vt:lpstr>
      <vt:lpstr>Функции управляющего проектом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5.Участники проекта  План:  1. Состав участников проекта 2.Постоянная/родительская организация 3.Команда проекта 4.Управляющий проектом </dc:title>
  <dc:creator>Светлана Лёвушкина</dc:creator>
  <cp:lastModifiedBy>Инна</cp:lastModifiedBy>
  <cp:revision>12</cp:revision>
  <dcterms:created xsi:type="dcterms:W3CDTF">2015-10-13T17:02:58Z</dcterms:created>
  <dcterms:modified xsi:type="dcterms:W3CDTF">2023-03-03T19:30:20Z</dcterms:modified>
</cp:coreProperties>
</file>